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84" r:id="rId4"/>
    <p:sldId id="285" r:id="rId5"/>
    <p:sldId id="268" r:id="rId6"/>
    <p:sldId id="304" r:id="rId7"/>
    <p:sldId id="280" r:id="rId8"/>
    <p:sldId id="287" r:id="rId9"/>
    <p:sldId id="315" r:id="rId10"/>
    <p:sldId id="314" r:id="rId11"/>
    <p:sldId id="308" r:id="rId12"/>
    <p:sldId id="309" r:id="rId13"/>
    <p:sldId id="275" r:id="rId14"/>
    <p:sldId id="310" r:id="rId15"/>
    <p:sldId id="311" r:id="rId16"/>
    <p:sldId id="312" r:id="rId17"/>
    <p:sldId id="303" r:id="rId18"/>
    <p:sldId id="316" r:id="rId19"/>
    <p:sldId id="313" r:id="rId20"/>
    <p:sldId id="293" r:id="rId21"/>
    <p:sldId id="295" r:id="rId22"/>
    <p:sldId id="294" r:id="rId23"/>
    <p:sldId id="26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we2DDD2KuxKGVuxbye1QwWAyS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ADAE90-2F45-4CA7-AF51-1CEE53D407BC}" v="55" dt="2023-06-27T01:07:14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erly Almeida" userId="131ec86d1dc20a82" providerId="LiveId" clId="{CAADAE90-2F45-4CA7-AF51-1CEE53D407BC}"/>
    <pc:docChg chg="undo custSel addSld delSld modSld sldOrd">
      <pc:chgData name="Siderly Almeida" userId="131ec86d1dc20a82" providerId="LiveId" clId="{CAADAE90-2F45-4CA7-AF51-1CEE53D407BC}" dt="2023-06-27T01:27:18.626" v="1286" actId="680"/>
      <pc:docMkLst>
        <pc:docMk/>
      </pc:docMkLst>
      <pc:sldChg chg="del">
        <pc:chgData name="Siderly Almeida" userId="131ec86d1dc20a82" providerId="LiveId" clId="{CAADAE90-2F45-4CA7-AF51-1CEE53D407BC}" dt="2023-06-12T18:07:09.881" v="293" actId="47"/>
        <pc:sldMkLst>
          <pc:docMk/>
          <pc:sldMk cId="2067997289" sldId="266"/>
        </pc:sldMkLst>
      </pc:sldChg>
      <pc:sldChg chg="addSp modSp mod ord">
        <pc:chgData name="Siderly Almeida" userId="131ec86d1dc20a82" providerId="LiveId" clId="{CAADAE90-2F45-4CA7-AF51-1CEE53D407BC}" dt="2023-06-12T20:07:16.967" v="860" actId="1076"/>
        <pc:sldMkLst>
          <pc:docMk/>
          <pc:sldMk cId="626025299" sldId="268"/>
        </pc:sldMkLst>
        <pc:spChg chg="mod">
          <ac:chgData name="Siderly Almeida" userId="131ec86d1dc20a82" providerId="LiveId" clId="{CAADAE90-2F45-4CA7-AF51-1CEE53D407BC}" dt="2023-06-12T19:19:21.786" v="589" actId="20577"/>
          <ac:spMkLst>
            <pc:docMk/>
            <pc:sldMk cId="626025299" sldId="268"/>
            <ac:spMk id="8" creationId="{87871ADB-AE46-98AC-0CA1-8F92C26CD58A}"/>
          </ac:spMkLst>
        </pc:spChg>
        <pc:spChg chg="mod">
          <ac:chgData name="Siderly Almeida" userId="131ec86d1dc20a82" providerId="LiveId" clId="{CAADAE90-2F45-4CA7-AF51-1CEE53D407BC}" dt="2023-06-12T19:18:59.088" v="554"/>
          <ac:spMkLst>
            <pc:docMk/>
            <pc:sldMk cId="626025299" sldId="268"/>
            <ac:spMk id="11" creationId="{14A8E820-7D5A-8016-AC60-4E5E134B02EA}"/>
          </ac:spMkLst>
        </pc:spChg>
        <pc:picChg chg="add mod">
          <ac:chgData name="Siderly Almeida" userId="131ec86d1dc20a82" providerId="LiveId" clId="{CAADAE90-2F45-4CA7-AF51-1CEE53D407BC}" dt="2023-06-12T20:07:16.967" v="860" actId="1076"/>
          <ac:picMkLst>
            <pc:docMk/>
            <pc:sldMk cId="626025299" sldId="268"/>
            <ac:picMk id="2050" creationId="{D8D64B20-99B1-2836-A9FE-1935E303318A}"/>
          </ac:picMkLst>
        </pc:picChg>
      </pc:sldChg>
      <pc:sldChg chg="addSp delSp modSp mod ord">
        <pc:chgData name="Siderly Almeida" userId="131ec86d1dc20a82" providerId="LiveId" clId="{CAADAE90-2F45-4CA7-AF51-1CEE53D407BC}" dt="2023-06-12T19:41:57.630" v="714" actId="1076"/>
        <pc:sldMkLst>
          <pc:docMk/>
          <pc:sldMk cId="1589663654" sldId="275"/>
        </pc:sldMkLst>
        <pc:picChg chg="del">
          <ac:chgData name="Siderly Almeida" userId="131ec86d1dc20a82" providerId="LiveId" clId="{CAADAE90-2F45-4CA7-AF51-1CEE53D407BC}" dt="2023-06-12T17:42:59.780" v="10" actId="478"/>
          <ac:picMkLst>
            <pc:docMk/>
            <pc:sldMk cId="1589663654" sldId="275"/>
            <ac:picMk id="3" creationId="{2F7FE15A-061D-2BC0-2C71-58867A4A2739}"/>
          </ac:picMkLst>
        </pc:picChg>
        <pc:picChg chg="add mod">
          <ac:chgData name="Siderly Almeida" userId="131ec86d1dc20a82" providerId="LiveId" clId="{CAADAE90-2F45-4CA7-AF51-1CEE53D407BC}" dt="2023-06-12T19:41:57.630" v="714" actId="1076"/>
          <ac:picMkLst>
            <pc:docMk/>
            <pc:sldMk cId="1589663654" sldId="275"/>
            <ac:picMk id="3" creationId="{37ED3EDB-3E9F-6C48-AA66-91C962F929D0}"/>
          </ac:picMkLst>
        </pc:picChg>
        <pc:picChg chg="add">
          <ac:chgData name="Siderly Almeida" userId="131ec86d1dc20a82" providerId="LiveId" clId="{CAADAE90-2F45-4CA7-AF51-1CEE53D407BC}" dt="2023-06-12T17:43:01.322" v="11" actId="22"/>
          <ac:picMkLst>
            <pc:docMk/>
            <pc:sldMk cId="1589663654" sldId="275"/>
            <ac:picMk id="4" creationId="{FB1A7611-CB9C-4C30-254D-3622473FE185}"/>
          </ac:picMkLst>
        </pc:picChg>
      </pc:sldChg>
      <pc:sldChg chg="addSp delSp modSp del mod">
        <pc:chgData name="Siderly Almeida" userId="131ec86d1dc20a82" providerId="LiveId" clId="{CAADAE90-2F45-4CA7-AF51-1CEE53D407BC}" dt="2023-06-12T20:00:06.927" v="813" actId="47"/>
        <pc:sldMkLst>
          <pc:docMk/>
          <pc:sldMk cId="2453740925" sldId="278"/>
        </pc:sldMkLst>
        <pc:spChg chg="mod">
          <ac:chgData name="Siderly Almeida" userId="131ec86d1dc20a82" providerId="LiveId" clId="{CAADAE90-2F45-4CA7-AF51-1CEE53D407BC}" dt="2023-06-12T18:13:20.704" v="352" actId="20577"/>
          <ac:spMkLst>
            <pc:docMk/>
            <pc:sldMk cId="2453740925" sldId="278"/>
            <ac:spMk id="3" creationId="{73661E4C-85D1-CF4B-0E47-DD52C0D1ECD4}"/>
          </ac:spMkLst>
        </pc:spChg>
        <pc:spChg chg="add del mod">
          <ac:chgData name="Siderly Almeida" userId="131ec86d1dc20a82" providerId="LiveId" clId="{CAADAE90-2F45-4CA7-AF51-1CEE53D407BC}" dt="2023-06-12T18:10:12.109" v="296" actId="478"/>
          <ac:spMkLst>
            <pc:docMk/>
            <pc:sldMk cId="2453740925" sldId="278"/>
            <ac:spMk id="4" creationId="{095831F1-DC98-9A23-D911-7E64D418AEA8}"/>
          </ac:spMkLst>
        </pc:spChg>
        <pc:spChg chg="add mod">
          <ac:chgData name="Siderly Almeida" userId="131ec86d1dc20a82" providerId="LiveId" clId="{CAADAE90-2F45-4CA7-AF51-1CEE53D407BC}" dt="2023-06-12T18:10:54.924" v="311"/>
          <ac:spMkLst>
            <pc:docMk/>
            <pc:sldMk cId="2453740925" sldId="278"/>
            <ac:spMk id="5" creationId="{6723121D-2FEE-A4B0-2C9F-5413CCCA2B31}"/>
          </ac:spMkLst>
        </pc:spChg>
        <pc:picChg chg="del">
          <ac:chgData name="Siderly Almeida" userId="131ec86d1dc20a82" providerId="LiveId" clId="{CAADAE90-2F45-4CA7-AF51-1CEE53D407BC}" dt="2023-06-12T18:10:07.758" v="295" actId="478"/>
          <ac:picMkLst>
            <pc:docMk/>
            <pc:sldMk cId="2453740925" sldId="278"/>
            <ac:picMk id="4098" creationId="{4E60CFF1-0B3A-B188-98D1-CB6D831F87F7}"/>
          </ac:picMkLst>
        </pc:picChg>
      </pc:sldChg>
      <pc:sldChg chg="addSp delSp modSp mod ord">
        <pc:chgData name="Siderly Almeida" userId="131ec86d1dc20a82" providerId="LiveId" clId="{CAADAE90-2F45-4CA7-AF51-1CEE53D407BC}" dt="2023-06-12T20:08:33.575" v="865" actId="1076"/>
        <pc:sldMkLst>
          <pc:docMk/>
          <pc:sldMk cId="3072668650" sldId="280"/>
        </pc:sldMkLst>
        <pc:spChg chg="mod">
          <ac:chgData name="Siderly Almeida" userId="131ec86d1dc20a82" providerId="LiveId" clId="{CAADAE90-2F45-4CA7-AF51-1CEE53D407BC}" dt="2023-06-12T19:33:40.392" v="645" actId="21"/>
          <ac:spMkLst>
            <pc:docMk/>
            <pc:sldMk cId="3072668650" sldId="280"/>
            <ac:spMk id="2" creationId="{A91153C7-D5A4-0C5A-7D15-6912941A41F8}"/>
          </ac:spMkLst>
        </pc:spChg>
        <pc:spChg chg="add del">
          <ac:chgData name="Siderly Almeida" userId="131ec86d1dc20a82" providerId="LiveId" clId="{CAADAE90-2F45-4CA7-AF51-1CEE53D407BC}" dt="2023-06-12T17:54:46.951" v="69" actId="22"/>
          <ac:spMkLst>
            <pc:docMk/>
            <pc:sldMk cId="3072668650" sldId="280"/>
            <ac:spMk id="4" creationId="{85098C24-0226-1D77-75BA-218850BFD2C6}"/>
          </ac:spMkLst>
        </pc:spChg>
        <pc:spChg chg="add mod">
          <ac:chgData name="Siderly Almeida" userId="131ec86d1dc20a82" providerId="LiveId" clId="{CAADAE90-2F45-4CA7-AF51-1CEE53D407BC}" dt="2023-06-12T19:30:22.825" v="635"/>
          <ac:spMkLst>
            <pc:docMk/>
            <pc:sldMk cId="3072668650" sldId="280"/>
            <ac:spMk id="6" creationId="{3713BE96-2CD3-9EDB-50F4-815E60A1A743}"/>
          </ac:spMkLst>
        </pc:spChg>
        <pc:picChg chg="add mod">
          <ac:chgData name="Siderly Almeida" userId="131ec86d1dc20a82" providerId="LiveId" clId="{CAADAE90-2F45-4CA7-AF51-1CEE53D407BC}" dt="2023-06-12T20:08:33.575" v="865" actId="1076"/>
          <ac:picMkLst>
            <pc:docMk/>
            <pc:sldMk cId="3072668650" sldId="280"/>
            <ac:picMk id="3074" creationId="{870495B1-F40F-5050-43F2-A2DC4FB04BA5}"/>
          </ac:picMkLst>
        </pc:picChg>
      </pc:sldChg>
      <pc:sldChg chg="modSp mod">
        <pc:chgData name="Siderly Almeida" userId="131ec86d1dc20a82" providerId="LiveId" clId="{CAADAE90-2F45-4CA7-AF51-1CEE53D407BC}" dt="2023-06-12T19:16:01.011" v="409"/>
        <pc:sldMkLst>
          <pc:docMk/>
          <pc:sldMk cId="1343214383" sldId="284"/>
        </pc:sldMkLst>
        <pc:spChg chg="mod">
          <ac:chgData name="Siderly Almeida" userId="131ec86d1dc20a82" providerId="LiveId" clId="{CAADAE90-2F45-4CA7-AF51-1CEE53D407BC}" dt="2023-06-12T19:16:01.011" v="409"/>
          <ac:spMkLst>
            <pc:docMk/>
            <pc:sldMk cId="1343214383" sldId="284"/>
            <ac:spMk id="5" creationId="{FD43537E-8B33-8A67-FD42-230416BCD13A}"/>
          </ac:spMkLst>
        </pc:spChg>
      </pc:sldChg>
      <pc:sldChg chg="addSp modSp mod ord">
        <pc:chgData name="Siderly Almeida" userId="131ec86d1dc20a82" providerId="LiveId" clId="{CAADAE90-2F45-4CA7-AF51-1CEE53D407BC}" dt="2023-06-12T20:06:23.275" v="853" actId="1076"/>
        <pc:sldMkLst>
          <pc:docMk/>
          <pc:sldMk cId="3050883669" sldId="285"/>
        </pc:sldMkLst>
        <pc:spChg chg="mod">
          <ac:chgData name="Siderly Almeida" userId="131ec86d1dc20a82" providerId="LiveId" clId="{CAADAE90-2F45-4CA7-AF51-1CEE53D407BC}" dt="2023-06-12T19:17:02.095" v="427" actId="20577"/>
          <ac:spMkLst>
            <pc:docMk/>
            <pc:sldMk cId="3050883669" sldId="285"/>
            <ac:spMk id="5" creationId="{FD43537E-8B33-8A67-FD42-230416BCD13A}"/>
          </ac:spMkLst>
        </pc:spChg>
        <pc:spChg chg="mod">
          <ac:chgData name="Siderly Almeida" userId="131ec86d1dc20a82" providerId="LiveId" clId="{CAADAE90-2F45-4CA7-AF51-1CEE53D407BC}" dt="2023-06-12T20:06:23.275" v="853" actId="1076"/>
          <ac:spMkLst>
            <pc:docMk/>
            <pc:sldMk cId="3050883669" sldId="285"/>
            <ac:spMk id="7" creationId="{5C0019CA-41AC-AA88-97C0-B0724B8FA318}"/>
          </ac:spMkLst>
        </pc:spChg>
        <pc:picChg chg="add mod">
          <ac:chgData name="Siderly Almeida" userId="131ec86d1dc20a82" providerId="LiveId" clId="{CAADAE90-2F45-4CA7-AF51-1CEE53D407BC}" dt="2023-06-12T20:06:20.204" v="852" actId="14100"/>
          <ac:picMkLst>
            <pc:docMk/>
            <pc:sldMk cId="3050883669" sldId="285"/>
            <ac:picMk id="1026" creationId="{BD9683DA-0FA5-681B-14AB-723AA34EC310}"/>
          </ac:picMkLst>
        </pc:picChg>
      </pc:sldChg>
      <pc:sldChg chg="del">
        <pc:chgData name="Siderly Almeida" userId="131ec86d1dc20a82" providerId="LiveId" clId="{CAADAE90-2F45-4CA7-AF51-1CEE53D407BC}" dt="2023-06-12T17:56:36.024" v="109" actId="47"/>
        <pc:sldMkLst>
          <pc:docMk/>
          <pc:sldMk cId="3962009874" sldId="286"/>
        </pc:sldMkLst>
      </pc:sldChg>
      <pc:sldChg chg="addSp delSp modSp mod ord">
        <pc:chgData name="Siderly Almeida" userId="131ec86d1dc20a82" providerId="LiveId" clId="{CAADAE90-2F45-4CA7-AF51-1CEE53D407BC}" dt="2023-06-27T01:02:35.250" v="1252" actId="1076"/>
        <pc:sldMkLst>
          <pc:docMk/>
          <pc:sldMk cId="3004584313" sldId="287"/>
        </pc:sldMkLst>
        <pc:spChg chg="add mod">
          <ac:chgData name="Siderly Almeida" userId="131ec86d1dc20a82" providerId="LiveId" clId="{CAADAE90-2F45-4CA7-AF51-1CEE53D407BC}" dt="2023-06-12T19:40:22.725" v="699"/>
          <ac:spMkLst>
            <pc:docMk/>
            <pc:sldMk cId="3004584313" sldId="287"/>
            <ac:spMk id="2" creationId="{B233A378-E801-AF99-C3D1-B92032246231}"/>
          </ac:spMkLst>
        </pc:spChg>
        <pc:spChg chg="del mod">
          <ac:chgData name="Siderly Almeida" userId="131ec86d1dc20a82" providerId="LiveId" clId="{CAADAE90-2F45-4CA7-AF51-1CEE53D407BC}" dt="2023-06-12T19:40:25.949" v="700" actId="478"/>
          <ac:spMkLst>
            <pc:docMk/>
            <pc:sldMk cId="3004584313" sldId="287"/>
            <ac:spMk id="8" creationId="{87871ADB-AE46-98AC-0CA1-8F92C26CD58A}"/>
          </ac:spMkLst>
        </pc:spChg>
        <pc:spChg chg="mod">
          <ac:chgData name="Siderly Almeida" userId="131ec86d1dc20a82" providerId="LiveId" clId="{CAADAE90-2F45-4CA7-AF51-1CEE53D407BC}" dt="2023-06-27T01:01:59.411" v="1249" actId="14100"/>
          <ac:spMkLst>
            <pc:docMk/>
            <pc:sldMk cId="3004584313" sldId="287"/>
            <ac:spMk id="11" creationId="{14A8E820-7D5A-8016-AC60-4E5E134B02EA}"/>
          </ac:spMkLst>
        </pc:spChg>
        <pc:picChg chg="add mod">
          <ac:chgData name="Siderly Almeida" userId="131ec86d1dc20a82" providerId="LiveId" clId="{CAADAE90-2F45-4CA7-AF51-1CEE53D407BC}" dt="2023-06-27T01:02:35.250" v="1252" actId="1076"/>
          <ac:picMkLst>
            <pc:docMk/>
            <pc:sldMk cId="3004584313" sldId="287"/>
            <ac:picMk id="1026" creationId="{22EFC888-CC7E-98CD-F2F9-29BABFF23AEF}"/>
          </ac:picMkLst>
        </pc:picChg>
        <pc:picChg chg="del">
          <ac:chgData name="Siderly Almeida" userId="131ec86d1dc20a82" providerId="LiveId" clId="{CAADAE90-2F45-4CA7-AF51-1CEE53D407BC}" dt="2023-06-12T17:56:38.967" v="110" actId="478"/>
          <ac:picMkLst>
            <pc:docMk/>
            <pc:sldMk cId="3004584313" sldId="287"/>
            <ac:picMk id="2050" creationId="{4AC339EC-8C8D-888D-5852-DB0631546795}"/>
          </ac:picMkLst>
        </pc:picChg>
      </pc:sldChg>
      <pc:sldChg chg="del">
        <pc:chgData name="Siderly Almeida" userId="131ec86d1dc20a82" providerId="LiveId" clId="{CAADAE90-2F45-4CA7-AF51-1CEE53D407BC}" dt="2023-06-12T18:07:03.017" v="290" actId="47"/>
        <pc:sldMkLst>
          <pc:docMk/>
          <pc:sldMk cId="2771001598" sldId="288"/>
        </pc:sldMkLst>
      </pc:sldChg>
      <pc:sldChg chg="del">
        <pc:chgData name="Siderly Almeida" userId="131ec86d1dc20a82" providerId="LiveId" clId="{CAADAE90-2F45-4CA7-AF51-1CEE53D407BC}" dt="2023-06-12T18:07:03.946" v="291" actId="47"/>
        <pc:sldMkLst>
          <pc:docMk/>
          <pc:sldMk cId="4141730849" sldId="289"/>
        </pc:sldMkLst>
      </pc:sldChg>
      <pc:sldChg chg="del">
        <pc:chgData name="Siderly Almeida" userId="131ec86d1dc20a82" providerId="LiveId" clId="{CAADAE90-2F45-4CA7-AF51-1CEE53D407BC}" dt="2023-06-12T18:07:11.851" v="294" actId="47"/>
        <pc:sldMkLst>
          <pc:docMk/>
          <pc:sldMk cId="185512892" sldId="290"/>
        </pc:sldMkLst>
      </pc:sldChg>
      <pc:sldChg chg="del">
        <pc:chgData name="Siderly Almeida" userId="131ec86d1dc20a82" providerId="LiveId" clId="{CAADAE90-2F45-4CA7-AF51-1CEE53D407BC}" dt="2023-06-12T18:07:08.925" v="292" actId="47"/>
        <pc:sldMkLst>
          <pc:docMk/>
          <pc:sldMk cId="2388723696" sldId="291"/>
        </pc:sldMkLst>
      </pc:sldChg>
      <pc:sldChg chg="addSp delSp modSp del mod">
        <pc:chgData name="Siderly Almeida" userId="131ec86d1dc20a82" providerId="LiveId" clId="{CAADAE90-2F45-4CA7-AF51-1CEE53D407BC}" dt="2023-06-12T20:00:08.790" v="814" actId="47"/>
        <pc:sldMkLst>
          <pc:docMk/>
          <pc:sldMk cId="2308135399" sldId="292"/>
        </pc:sldMkLst>
        <pc:spChg chg="mod">
          <ac:chgData name="Siderly Almeida" userId="131ec86d1dc20a82" providerId="LiveId" clId="{CAADAE90-2F45-4CA7-AF51-1CEE53D407BC}" dt="2023-06-12T18:15:29.591" v="404" actId="20577"/>
          <ac:spMkLst>
            <pc:docMk/>
            <pc:sldMk cId="2308135399" sldId="292"/>
            <ac:spMk id="7" creationId="{5C0019CA-41AC-AA88-97C0-B0724B8FA318}"/>
          </ac:spMkLst>
        </pc:spChg>
        <pc:picChg chg="add mod">
          <ac:chgData name="Siderly Almeida" userId="131ec86d1dc20a82" providerId="LiveId" clId="{CAADAE90-2F45-4CA7-AF51-1CEE53D407BC}" dt="2023-06-12T18:17:10.090" v="406" actId="1076"/>
          <ac:picMkLst>
            <pc:docMk/>
            <pc:sldMk cId="2308135399" sldId="292"/>
            <ac:picMk id="1026" creationId="{BAC86D7A-2CB2-4D21-873D-942A92941B56}"/>
          </ac:picMkLst>
        </pc:picChg>
        <pc:picChg chg="del">
          <ac:chgData name="Siderly Almeida" userId="131ec86d1dc20a82" providerId="LiveId" clId="{CAADAE90-2F45-4CA7-AF51-1CEE53D407BC}" dt="2023-06-12T18:15:10.660" v="353" actId="478"/>
          <ac:picMkLst>
            <pc:docMk/>
            <pc:sldMk cId="2308135399" sldId="292"/>
            <ac:picMk id="9218" creationId="{89BB6973-0B1B-6780-B10F-FA29B297AFA6}"/>
          </ac:picMkLst>
        </pc:picChg>
      </pc:sldChg>
      <pc:sldChg chg="modSp mod">
        <pc:chgData name="Siderly Almeida" userId="131ec86d1dc20a82" providerId="LiveId" clId="{CAADAE90-2F45-4CA7-AF51-1CEE53D407BC}" dt="2023-06-27T01:12:52.084" v="1279" actId="255"/>
        <pc:sldMkLst>
          <pc:docMk/>
          <pc:sldMk cId="3998472579" sldId="293"/>
        </pc:sldMkLst>
        <pc:spChg chg="mod">
          <ac:chgData name="Siderly Almeida" userId="131ec86d1dc20a82" providerId="LiveId" clId="{CAADAE90-2F45-4CA7-AF51-1CEE53D407BC}" dt="2023-06-27T01:12:52.084" v="1279" actId="255"/>
          <ac:spMkLst>
            <pc:docMk/>
            <pc:sldMk cId="3998472579" sldId="293"/>
            <ac:spMk id="4" creationId="{76BBCC1A-8A0B-7B7F-571F-88FB8D253FE6}"/>
          </ac:spMkLst>
        </pc:spChg>
        <pc:picChg chg="mod">
          <ac:chgData name="Siderly Almeida" userId="131ec86d1dc20a82" providerId="LiveId" clId="{CAADAE90-2F45-4CA7-AF51-1CEE53D407BC}" dt="2023-06-27T01:12:33.515" v="1275" actId="1076"/>
          <ac:picMkLst>
            <pc:docMk/>
            <pc:sldMk cId="3998472579" sldId="293"/>
            <ac:picMk id="8194" creationId="{CB04175C-8496-4883-3CAD-1B244EDA3A74}"/>
          </ac:picMkLst>
        </pc:picChg>
      </pc:sldChg>
      <pc:sldChg chg="ord">
        <pc:chgData name="Siderly Almeida" userId="131ec86d1dc20a82" providerId="LiveId" clId="{CAADAE90-2F45-4CA7-AF51-1CEE53D407BC}" dt="2023-06-27T01:13:20.014" v="1281"/>
        <pc:sldMkLst>
          <pc:docMk/>
          <pc:sldMk cId="1634431764" sldId="294"/>
        </pc:sldMkLst>
      </pc:sldChg>
      <pc:sldChg chg="add del">
        <pc:chgData name="Siderly Almeida" userId="131ec86d1dc20a82" providerId="LiveId" clId="{CAADAE90-2F45-4CA7-AF51-1CEE53D407BC}" dt="2023-06-12T19:59:57.529" v="806" actId="47"/>
        <pc:sldMkLst>
          <pc:docMk/>
          <pc:sldMk cId="1985085386" sldId="296"/>
        </pc:sldMkLst>
      </pc:sldChg>
      <pc:sldChg chg="modSp add del mod">
        <pc:chgData name="Siderly Almeida" userId="131ec86d1dc20a82" providerId="LiveId" clId="{CAADAE90-2F45-4CA7-AF51-1CEE53D407BC}" dt="2023-06-12T19:59:58.873" v="807" actId="47"/>
        <pc:sldMkLst>
          <pc:docMk/>
          <pc:sldMk cId="2925999403" sldId="297"/>
        </pc:sldMkLst>
        <pc:spChg chg="mod">
          <ac:chgData name="Siderly Almeida" userId="131ec86d1dc20a82" providerId="LiveId" clId="{CAADAE90-2F45-4CA7-AF51-1CEE53D407BC}" dt="2023-06-12T17:57:19.955" v="153" actId="20577"/>
          <ac:spMkLst>
            <pc:docMk/>
            <pc:sldMk cId="2925999403" sldId="297"/>
            <ac:spMk id="8" creationId="{87871ADB-AE46-98AC-0CA1-8F92C26CD58A}"/>
          </ac:spMkLst>
        </pc:spChg>
        <pc:spChg chg="mod">
          <ac:chgData name="Siderly Almeida" userId="131ec86d1dc20a82" providerId="LiveId" clId="{CAADAE90-2F45-4CA7-AF51-1CEE53D407BC}" dt="2023-06-12T17:57:34.100" v="187" actId="20577"/>
          <ac:spMkLst>
            <pc:docMk/>
            <pc:sldMk cId="2925999403" sldId="297"/>
            <ac:spMk id="11" creationId="{14A8E820-7D5A-8016-AC60-4E5E134B02EA}"/>
          </ac:spMkLst>
        </pc:spChg>
      </pc:sldChg>
      <pc:sldChg chg="modSp add del mod">
        <pc:chgData name="Siderly Almeida" userId="131ec86d1dc20a82" providerId="LiveId" clId="{CAADAE90-2F45-4CA7-AF51-1CEE53D407BC}" dt="2023-06-12T20:00:00.233" v="808" actId="47"/>
        <pc:sldMkLst>
          <pc:docMk/>
          <pc:sldMk cId="2545223159" sldId="298"/>
        </pc:sldMkLst>
        <pc:spChg chg="mod">
          <ac:chgData name="Siderly Almeida" userId="131ec86d1dc20a82" providerId="LiveId" clId="{CAADAE90-2F45-4CA7-AF51-1CEE53D407BC}" dt="2023-06-12T17:57:45.053" v="201" actId="20577"/>
          <ac:spMkLst>
            <pc:docMk/>
            <pc:sldMk cId="2545223159" sldId="298"/>
            <ac:spMk id="8" creationId="{87871ADB-AE46-98AC-0CA1-8F92C26CD58A}"/>
          </ac:spMkLst>
        </pc:spChg>
        <pc:spChg chg="mod">
          <ac:chgData name="Siderly Almeida" userId="131ec86d1dc20a82" providerId="LiveId" clId="{CAADAE90-2F45-4CA7-AF51-1CEE53D407BC}" dt="2023-06-12T17:57:58.788" v="241" actId="20577"/>
          <ac:spMkLst>
            <pc:docMk/>
            <pc:sldMk cId="2545223159" sldId="298"/>
            <ac:spMk id="11" creationId="{14A8E820-7D5A-8016-AC60-4E5E134B02EA}"/>
          </ac:spMkLst>
        </pc:spChg>
      </pc:sldChg>
      <pc:sldChg chg="addSp delSp modSp add del mod">
        <pc:chgData name="Siderly Almeida" userId="131ec86d1dc20a82" providerId="LiveId" clId="{CAADAE90-2F45-4CA7-AF51-1CEE53D407BC}" dt="2023-06-12T20:00:00.951" v="809" actId="47"/>
        <pc:sldMkLst>
          <pc:docMk/>
          <pc:sldMk cId="1546057268" sldId="299"/>
        </pc:sldMkLst>
        <pc:spChg chg="mod">
          <ac:chgData name="Siderly Almeida" userId="131ec86d1dc20a82" providerId="LiveId" clId="{CAADAE90-2F45-4CA7-AF51-1CEE53D407BC}" dt="2023-06-12T17:58:50.396" v="245" actId="21"/>
          <ac:spMkLst>
            <pc:docMk/>
            <pc:sldMk cId="1546057268" sldId="299"/>
            <ac:spMk id="8" creationId="{87871ADB-AE46-98AC-0CA1-8F92C26CD58A}"/>
          </ac:spMkLst>
        </pc:spChg>
        <pc:spChg chg="del">
          <ac:chgData name="Siderly Almeida" userId="131ec86d1dc20a82" providerId="LiveId" clId="{CAADAE90-2F45-4CA7-AF51-1CEE53D407BC}" dt="2023-06-12T18:00:34.445" v="246" actId="478"/>
          <ac:spMkLst>
            <pc:docMk/>
            <pc:sldMk cId="1546057268" sldId="299"/>
            <ac:spMk id="11" creationId="{14A8E820-7D5A-8016-AC60-4E5E134B02EA}"/>
          </ac:spMkLst>
        </pc:spChg>
        <pc:picChg chg="add mod">
          <ac:chgData name="Siderly Almeida" userId="131ec86d1dc20a82" providerId="LiveId" clId="{CAADAE90-2F45-4CA7-AF51-1CEE53D407BC}" dt="2023-06-12T18:00:37.360" v="247"/>
          <ac:picMkLst>
            <pc:docMk/>
            <pc:sldMk cId="1546057268" sldId="299"/>
            <ac:picMk id="2" creationId="{4889C29F-DA89-36C2-90BB-48DC3C1FFDBC}"/>
          </ac:picMkLst>
        </pc:picChg>
      </pc:sldChg>
      <pc:sldChg chg="addSp delSp modSp add del mod ord">
        <pc:chgData name="Siderly Almeida" userId="131ec86d1dc20a82" providerId="LiveId" clId="{CAADAE90-2F45-4CA7-AF51-1CEE53D407BC}" dt="2023-06-12T20:00:03.211" v="810" actId="47"/>
        <pc:sldMkLst>
          <pc:docMk/>
          <pc:sldMk cId="3268237400" sldId="300"/>
        </pc:sldMkLst>
        <pc:spChg chg="mod">
          <ac:chgData name="Siderly Almeida" userId="131ec86d1dc20a82" providerId="LiveId" clId="{CAADAE90-2F45-4CA7-AF51-1CEE53D407BC}" dt="2023-06-12T18:01:36.244" v="253" actId="21"/>
          <ac:spMkLst>
            <pc:docMk/>
            <pc:sldMk cId="3268237400" sldId="300"/>
            <ac:spMk id="8" creationId="{87871ADB-AE46-98AC-0CA1-8F92C26CD58A}"/>
          </ac:spMkLst>
        </pc:spChg>
        <pc:spChg chg="del">
          <ac:chgData name="Siderly Almeida" userId="131ec86d1dc20a82" providerId="LiveId" clId="{CAADAE90-2F45-4CA7-AF51-1CEE53D407BC}" dt="2023-06-12T18:03:44.197" v="266" actId="478"/>
          <ac:spMkLst>
            <pc:docMk/>
            <pc:sldMk cId="3268237400" sldId="300"/>
            <ac:spMk id="11" creationId="{14A8E820-7D5A-8016-AC60-4E5E134B02EA}"/>
          </ac:spMkLst>
        </pc:spChg>
        <pc:picChg chg="add mod">
          <ac:chgData name="Siderly Almeida" userId="131ec86d1dc20a82" providerId="LiveId" clId="{CAADAE90-2F45-4CA7-AF51-1CEE53D407BC}" dt="2023-06-12T18:04:08.448" v="272" actId="1076"/>
          <ac:picMkLst>
            <pc:docMk/>
            <pc:sldMk cId="3268237400" sldId="300"/>
            <ac:picMk id="2" creationId="{17ACB7E5-08E0-EEC3-36CC-8DCF95B1F4FE}"/>
          </ac:picMkLst>
        </pc:picChg>
      </pc:sldChg>
      <pc:sldChg chg="addSp delSp modSp add del mod">
        <pc:chgData name="Siderly Almeida" userId="131ec86d1dc20a82" providerId="LiveId" clId="{CAADAE90-2F45-4CA7-AF51-1CEE53D407BC}" dt="2023-06-12T20:00:04.226" v="811" actId="47"/>
        <pc:sldMkLst>
          <pc:docMk/>
          <pc:sldMk cId="2601137382" sldId="301"/>
        </pc:sldMkLst>
        <pc:spChg chg="del mod">
          <ac:chgData name="Siderly Almeida" userId="131ec86d1dc20a82" providerId="LiveId" clId="{CAADAE90-2F45-4CA7-AF51-1CEE53D407BC}" dt="2023-06-12T18:04:58.853" v="279" actId="478"/>
          <ac:spMkLst>
            <pc:docMk/>
            <pc:sldMk cId="2601137382" sldId="301"/>
            <ac:spMk id="8" creationId="{87871ADB-AE46-98AC-0CA1-8F92C26CD58A}"/>
          </ac:spMkLst>
        </pc:spChg>
        <pc:spChg chg="del">
          <ac:chgData name="Siderly Almeida" userId="131ec86d1dc20a82" providerId="LiveId" clId="{CAADAE90-2F45-4CA7-AF51-1CEE53D407BC}" dt="2023-06-12T18:04:37.509" v="273" actId="478"/>
          <ac:spMkLst>
            <pc:docMk/>
            <pc:sldMk cId="2601137382" sldId="301"/>
            <ac:spMk id="11" creationId="{14A8E820-7D5A-8016-AC60-4E5E134B02EA}"/>
          </ac:spMkLst>
        </pc:spChg>
        <pc:picChg chg="add mod">
          <ac:chgData name="Siderly Almeida" userId="131ec86d1dc20a82" providerId="LiveId" clId="{CAADAE90-2F45-4CA7-AF51-1CEE53D407BC}" dt="2023-06-12T18:04:52.237" v="278" actId="1076"/>
          <ac:picMkLst>
            <pc:docMk/>
            <pc:sldMk cId="2601137382" sldId="301"/>
            <ac:picMk id="2" creationId="{2EF2D3A2-7EB8-1170-1FA3-B9512EF4E931}"/>
          </ac:picMkLst>
        </pc:picChg>
      </pc:sldChg>
      <pc:sldChg chg="addSp delSp modSp add del mod">
        <pc:chgData name="Siderly Almeida" userId="131ec86d1dc20a82" providerId="LiveId" clId="{CAADAE90-2F45-4CA7-AF51-1CEE53D407BC}" dt="2023-06-12T20:00:05.244" v="812" actId="47"/>
        <pc:sldMkLst>
          <pc:docMk/>
          <pc:sldMk cId="3533758308" sldId="302"/>
        </pc:sldMkLst>
        <pc:spChg chg="del mod">
          <ac:chgData name="Siderly Almeida" userId="131ec86d1dc20a82" providerId="LiveId" clId="{CAADAE90-2F45-4CA7-AF51-1CEE53D407BC}" dt="2023-06-12T18:05:34.237" v="281" actId="478"/>
          <ac:spMkLst>
            <pc:docMk/>
            <pc:sldMk cId="3533758308" sldId="302"/>
            <ac:spMk id="8" creationId="{87871ADB-AE46-98AC-0CA1-8F92C26CD58A}"/>
          </ac:spMkLst>
        </pc:spChg>
        <pc:spChg chg="del">
          <ac:chgData name="Siderly Almeida" userId="131ec86d1dc20a82" providerId="LiveId" clId="{CAADAE90-2F45-4CA7-AF51-1CEE53D407BC}" dt="2023-06-12T18:05:31.812" v="280" actId="478"/>
          <ac:spMkLst>
            <pc:docMk/>
            <pc:sldMk cId="3533758308" sldId="302"/>
            <ac:spMk id="11" creationId="{14A8E820-7D5A-8016-AC60-4E5E134B02EA}"/>
          </ac:spMkLst>
        </pc:spChg>
        <pc:picChg chg="add mod">
          <ac:chgData name="Siderly Almeida" userId="131ec86d1dc20a82" providerId="LiveId" clId="{CAADAE90-2F45-4CA7-AF51-1CEE53D407BC}" dt="2023-06-12T18:05:50.948" v="284" actId="1076"/>
          <ac:picMkLst>
            <pc:docMk/>
            <pc:sldMk cId="3533758308" sldId="302"/>
            <ac:picMk id="2" creationId="{7A41063D-907F-321F-E4F0-17446A173643}"/>
          </ac:picMkLst>
        </pc:picChg>
      </pc:sldChg>
      <pc:sldChg chg="addSp delSp modSp add del setBg delDesignElem">
        <pc:chgData name="Siderly Almeida" userId="131ec86d1dc20a82" providerId="LiveId" clId="{CAADAE90-2F45-4CA7-AF51-1CEE53D407BC}" dt="2023-06-12T18:03:53.752" v="268"/>
        <pc:sldMkLst>
          <pc:docMk/>
          <pc:sldMk cId="1899892528" sldId="303"/>
        </pc:sldMkLst>
        <pc:grpChg chg="add del">
          <ac:chgData name="Siderly Almeida" userId="131ec86d1dc20a82" providerId="LiveId" clId="{CAADAE90-2F45-4CA7-AF51-1CEE53D407BC}" dt="2023-06-12T18:03:39.259" v="265"/>
          <ac:grpSpMkLst>
            <pc:docMk/>
            <pc:sldMk cId="1899892528" sldId="303"/>
            <ac:grpSpMk id="5127" creationId="{12D8CD66-6E34-4232-868C-F61EC84AFC0B}"/>
          </ac:grpSpMkLst>
        </pc:grpChg>
        <pc:picChg chg="mod">
          <ac:chgData name="Siderly Almeida" userId="131ec86d1dc20a82" providerId="LiveId" clId="{CAADAE90-2F45-4CA7-AF51-1CEE53D407BC}" dt="2023-06-12T18:03:37.582" v="264" actId="14100"/>
          <ac:picMkLst>
            <pc:docMk/>
            <pc:sldMk cId="1899892528" sldId="303"/>
            <ac:picMk id="5122" creationId="{25900CC6-9674-D744-CF0A-A46594139E6A}"/>
          </ac:picMkLst>
        </pc:picChg>
      </pc:sldChg>
      <pc:sldChg chg="addSp delSp modSp new mod ord">
        <pc:chgData name="Siderly Almeida" userId="131ec86d1dc20a82" providerId="LiveId" clId="{CAADAE90-2F45-4CA7-AF51-1CEE53D407BC}" dt="2023-06-12T19:59:48.743" v="805" actId="255"/>
        <pc:sldMkLst>
          <pc:docMk/>
          <pc:sldMk cId="1910249009" sldId="303"/>
        </pc:sldMkLst>
        <pc:spChg chg="mod">
          <ac:chgData name="Siderly Almeida" userId="131ec86d1dc20a82" providerId="LiveId" clId="{CAADAE90-2F45-4CA7-AF51-1CEE53D407BC}" dt="2023-06-12T19:59:48.743" v="805" actId="255"/>
          <ac:spMkLst>
            <pc:docMk/>
            <pc:sldMk cId="1910249009" sldId="303"/>
            <ac:spMk id="2" creationId="{8E21F68C-59CD-8FE0-CE47-8252D42A069D}"/>
          </ac:spMkLst>
        </pc:spChg>
        <pc:picChg chg="add del mod">
          <ac:chgData name="Siderly Almeida" userId="131ec86d1dc20a82" providerId="LiveId" clId="{CAADAE90-2F45-4CA7-AF51-1CEE53D407BC}" dt="2023-06-12T19:59:17.976" v="799" actId="478"/>
          <ac:picMkLst>
            <pc:docMk/>
            <pc:sldMk cId="1910249009" sldId="303"/>
            <ac:picMk id="3" creationId="{0497E87B-707C-FCF1-5B63-33A1DA5EF35F}"/>
          </ac:picMkLst>
        </pc:picChg>
      </pc:sldChg>
      <pc:sldChg chg="modSp add mod">
        <pc:chgData name="Siderly Almeida" userId="131ec86d1dc20a82" providerId="LiveId" clId="{CAADAE90-2F45-4CA7-AF51-1CEE53D407BC}" dt="2023-06-12T20:07:28.466" v="862" actId="20577"/>
        <pc:sldMkLst>
          <pc:docMk/>
          <pc:sldMk cId="262702668" sldId="304"/>
        </pc:sldMkLst>
        <pc:spChg chg="mod">
          <ac:chgData name="Siderly Almeida" userId="131ec86d1dc20a82" providerId="LiveId" clId="{CAADAE90-2F45-4CA7-AF51-1CEE53D407BC}" dt="2023-06-12T20:07:28.466" v="862" actId="20577"/>
          <ac:spMkLst>
            <pc:docMk/>
            <pc:sldMk cId="262702668" sldId="304"/>
            <ac:spMk id="11" creationId="{14A8E820-7D5A-8016-AC60-4E5E134B02EA}"/>
          </ac:spMkLst>
        </pc:spChg>
      </pc:sldChg>
      <pc:sldChg chg="modSp add del mod">
        <pc:chgData name="Siderly Almeida" userId="131ec86d1dc20a82" providerId="LiveId" clId="{CAADAE90-2F45-4CA7-AF51-1CEE53D407BC}" dt="2023-06-12T19:39:43.865" v="693" actId="47"/>
        <pc:sldMkLst>
          <pc:docMk/>
          <pc:sldMk cId="658096311" sldId="305"/>
        </pc:sldMkLst>
        <pc:spChg chg="mod">
          <ac:chgData name="Siderly Almeida" userId="131ec86d1dc20a82" providerId="LiveId" clId="{CAADAE90-2F45-4CA7-AF51-1CEE53D407BC}" dt="2023-06-12T19:33:48.909" v="647"/>
          <ac:spMkLst>
            <pc:docMk/>
            <pc:sldMk cId="658096311" sldId="305"/>
            <ac:spMk id="2" creationId="{A91153C7-D5A4-0C5A-7D15-6912941A41F8}"/>
          </ac:spMkLst>
        </pc:spChg>
      </pc:sldChg>
      <pc:sldChg chg="modSp add del mod">
        <pc:chgData name="Siderly Almeida" userId="131ec86d1dc20a82" providerId="LiveId" clId="{CAADAE90-2F45-4CA7-AF51-1CEE53D407BC}" dt="2023-06-12T20:08:50.419" v="866" actId="47"/>
        <pc:sldMkLst>
          <pc:docMk/>
          <pc:sldMk cId="1807514074" sldId="306"/>
        </pc:sldMkLst>
        <pc:spChg chg="mod">
          <ac:chgData name="Siderly Almeida" userId="131ec86d1dc20a82" providerId="LiveId" clId="{CAADAE90-2F45-4CA7-AF51-1CEE53D407BC}" dt="2023-06-12T19:37:48.960" v="676" actId="20577"/>
          <ac:spMkLst>
            <pc:docMk/>
            <pc:sldMk cId="1807514074" sldId="306"/>
            <ac:spMk id="2" creationId="{A91153C7-D5A4-0C5A-7D15-6912941A41F8}"/>
          </ac:spMkLst>
        </pc:spChg>
      </pc:sldChg>
      <pc:sldChg chg="modSp add del mod">
        <pc:chgData name="Siderly Almeida" userId="131ec86d1dc20a82" providerId="LiveId" clId="{CAADAE90-2F45-4CA7-AF51-1CEE53D407BC}" dt="2023-06-12T19:41:06.791" v="706" actId="47"/>
        <pc:sldMkLst>
          <pc:docMk/>
          <pc:sldMk cId="3277994399" sldId="307"/>
        </pc:sldMkLst>
        <pc:spChg chg="mod">
          <ac:chgData name="Siderly Almeida" userId="131ec86d1dc20a82" providerId="LiveId" clId="{CAADAE90-2F45-4CA7-AF51-1CEE53D407BC}" dt="2023-06-12T19:40:56.958" v="704" actId="21"/>
          <ac:spMkLst>
            <pc:docMk/>
            <pc:sldMk cId="3277994399" sldId="307"/>
            <ac:spMk id="2" creationId="{A91153C7-D5A4-0C5A-7D15-6912941A41F8}"/>
          </ac:spMkLst>
        </pc:spChg>
      </pc:sldChg>
      <pc:sldChg chg="addSp modSp add mod ord">
        <pc:chgData name="Siderly Almeida" userId="131ec86d1dc20a82" providerId="LiveId" clId="{CAADAE90-2F45-4CA7-AF51-1CEE53D407BC}" dt="2023-06-12T20:09:53.384" v="871" actId="1076"/>
        <pc:sldMkLst>
          <pc:docMk/>
          <pc:sldMk cId="1394646593" sldId="308"/>
        </pc:sldMkLst>
        <pc:spChg chg="mod">
          <ac:chgData name="Siderly Almeida" userId="131ec86d1dc20a82" providerId="LiveId" clId="{CAADAE90-2F45-4CA7-AF51-1CEE53D407BC}" dt="2023-06-12T20:09:53.384" v="871" actId="1076"/>
          <ac:spMkLst>
            <pc:docMk/>
            <pc:sldMk cId="1394646593" sldId="308"/>
            <ac:spMk id="11" creationId="{14A8E820-7D5A-8016-AC60-4E5E134B02EA}"/>
          </ac:spMkLst>
        </pc:spChg>
        <pc:picChg chg="add mod">
          <ac:chgData name="Siderly Almeida" userId="131ec86d1dc20a82" providerId="LiveId" clId="{CAADAE90-2F45-4CA7-AF51-1CEE53D407BC}" dt="2023-06-12T20:09:49.703" v="870" actId="1076"/>
          <ac:picMkLst>
            <pc:docMk/>
            <pc:sldMk cId="1394646593" sldId="308"/>
            <ac:picMk id="4098" creationId="{78038193-96D6-3F7C-0AA6-7EF01C8D31B6}"/>
          </ac:picMkLst>
        </pc:picChg>
      </pc:sldChg>
      <pc:sldChg chg="addSp modSp add mod">
        <pc:chgData name="Siderly Almeida" userId="131ec86d1dc20a82" providerId="LiveId" clId="{CAADAE90-2F45-4CA7-AF51-1CEE53D407BC}" dt="2023-06-12T20:10:24.311" v="875" actId="1076"/>
        <pc:sldMkLst>
          <pc:docMk/>
          <pc:sldMk cId="444474448" sldId="309"/>
        </pc:sldMkLst>
        <pc:spChg chg="mod">
          <ac:chgData name="Siderly Almeida" userId="131ec86d1dc20a82" providerId="LiveId" clId="{CAADAE90-2F45-4CA7-AF51-1CEE53D407BC}" dt="2023-06-12T20:10:20.737" v="874" actId="14100"/>
          <ac:spMkLst>
            <pc:docMk/>
            <pc:sldMk cId="444474448" sldId="309"/>
            <ac:spMk id="11" creationId="{14A8E820-7D5A-8016-AC60-4E5E134B02EA}"/>
          </ac:spMkLst>
        </pc:spChg>
        <pc:picChg chg="add mod">
          <ac:chgData name="Siderly Almeida" userId="131ec86d1dc20a82" providerId="LiveId" clId="{CAADAE90-2F45-4CA7-AF51-1CEE53D407BC}" dt="2023-06-12T20:10:24.311" v="875" actId="1076"/>
          <ac:picMkLst>
            <pc:docMk/>
            <pc:sldMk cId="444474448" sldId="309"/>
            <ac:picMk id="5122" creationId="{81763C8E-9598-29BE-AF10-E0AF3C0EC0E1}"/>
          </ac:picMkLst>
        </pc:picChg>
      </pc:sldChg>
      <pc:sldChg chg="modSp add mod ord">
        <pc:chgData name="Siderly Almeida" userId="131ec86d1dc20a82" providerId="LiveId" clId="{CAADAE90-2F45-4CA7-AF51-1CEE53D407BC}" dt="2023-06-27T01:05:12.817" v="1257" actId="20577"/>
        <pc:sldMkLst>
          <pc:docMk/>
          <pc:sldMk cId="3495873299" sldId="310"/>
        </pc:sldMkLst>
        <pc:spChg chg="mod">
          <ac:chgData name="Siderly Almeida" userId="131ec86d1dc20a82" providerId="LiveId" clId="{CAADAE90-2F45-4CA7-AF51-1CEE53D407BC}" dt="2023-06-27T01:05:12.817" v="1257" actId="20577"/>
          <ac:spMkLst>
            <pc:docMk/>
            <pc:sldMk cId="3495873299" sldId="310"/>
            <ac:spMk id="11" creationId="{14A8E820-7D5A-8016-AC60-4E5E134B02EA}"/>
          </ac:spMkLst>
        </pc:spChg>
      </pc:sldChg>
      <pc:sldChg chg="addSp modSp add mod">
        <pc:chgData name="Siderly Almeida" userId="131ec86d1dc20a82" providerId="LiveId" clId="{CAADAE90-2F45-4CA7-AF51-1CEE53D407BC}" dt="2023-06-12T20:13:28.887" v="887" actId="1076"/>
        <pc:sldMkLst>
          <pc:docMk/>
          <pc:sldMk cId="4187744938" sldId="311"/>
        </pc:sldMkLst>
        <pc:spChg chg="mod">
          <ac:chgData name="Siderly Almeida" userId="131ec86d1dc20a82" providerId="LiveId" clId="{CAADAE90-2F45-4CA7-AF51-1CEE53D407BC}" dt="2023-06-12T19:57:02.996" v="764" actId="20577"/>
          <ac:spMkLst>
            <pc:docMk/>
            <pc:sldMk cId="4187744938" sldId="311"/>
            <ac:spMk id="11" creationId="{14A8E820-7D5A-8016-AC60-4E5E134B02EA}"/>
          </ac:spMkLst>
        </pc:spChg>
        <pc:picChg chg="add mod">
          <ac:chgData name="Siderly Almeida" userId="131ec86d1dc20a82" providerId="LiveId" clId="{CAADAE90-2F45-4CA7-AF51-1CEE53D407BC}" dt="2023-06-12T20:12:36.412" v="883" actId="1076"/>
          <ac:picMkLst>
            <pc:docMk/>
            <pc:sldMk cId="4187744938" sldId="311"/>
            <ac:picMk id="6146" creationId="{7FF1321E-1532-C19F-9D2E-2A8941E90BA8}"/>
          </ac:picMkLst>
        </pc:picChg>
        <pc:picChg chg="add mod">
          <ac:chgData name="Siderly Almeida" userId="131ec86d1dc20a82" providerId="LiveId" clId="{CAADAE90-2F45-4CA7-AF51-1CEE53D407BC}" dt="2023-06-12T20:12:33.125" v="882" actId="1076"/>
          <ac:picMkLst>
            <pc:docMk/>
            <pc:sldMk cId="4187744938" sldId="311"/>
            <ac:picMk id="6148" creationId="{E7BD3955-B71C-48EE-298E-8008331A2E27}"/>
          </ac:picMkLst>
        </pc:picChg>
        <pc:picChg chg="add mod">
          <ac:chgData name="Siderly Almeida" userId="131ec86d1dc20a82" providerId="LiveId" clId="{CAADAE90-2F45-4CA7-AF51-1CEE53D407BC}" dt="2023-06-12T20:13:28.887" v="887" actId="1076"/>
          <ac:picMkLst>
            <pc:docMk/>
            <pc:sldMk cId="4187744938" sldId="311"/>
            <ac:picMk id="6150" creationId="{42AA5891-F529-7700-38E9-054CBF0F5DCA}"/>
          </ac:picMkLst>
        </pc:picChg>
      </pc:sldChg>
      <pc:sldChg chg="modSp add mod">
        <pc:chgData name="Siderly Almeida" userId="131ec86d1dc20a82" providerId="LiveId" clId="{CAADAE90-2F45-4CA7-AF51-1CEE53D407BC}" dt="2023-06-12T19:58:45.762" v="796" actId="6549"/>
        <pc:sldMkLst>
          <pc:docMk/>
          <pc:sldMk cId="1737313454" sldId="312"/>
        </pc:sldMkLst>
        <pc:spChg chg="mod">
          <ac:chgData name="Siderly Almeida" userId="131ec86d1dc20a82" providerId="LiveId" clId="{CAADAE90-2F45-4CA7-AF51-1CEE53D407BC}" dt="2023-06-12T19:58:45.762" v="796" actId="6549"/>
          <ac:spMkLst>
            <pc:docMk/>
            <pc:sldMk cId="1737313454" sldId="312"/>
            <ac:spMk id="11" creationId="{14A8E820-7D5A-8016-AC60-4E5E134B02EA}"/>
          </ac:spMkLst>
        </pc:spChg>
      </pc:sldChg>
      <pc:sldChg chg="modSp add mod ord">
        <pc:chgData name="Siderly Almeida" userId="131ec86d1dc20a82" providerId="LiveId" clId="{CAADAE90-2F45-4CA7-AF51-1CEE53D407BC}" dt="2023-06-12T20:02:22.065" v="840" actId="20577"/>
        <pc:sldMkLst>
          <pc:docMk/>
          <pc:sldMk cId="3900747254" sldId="313"/>
        </pc:sldMkLst>
        <pc:spChg chg="mod">
          <ac:chgData name="Siderly Almeida" userId="131ec86d1dc20a82" providerId="LiveId" clId="{CAADAE90-2F45-4CA7-AF51-1CEE53D407BC}" dt="2023-06-12T20:00:54.283" v="818"/>
          <ac:spMkLst>
            <pc:docMk/>
            <pc:sldMk cId="3900747254" sldId="313"/>
            <ac:spMk id="2" creationId="{B233A378-E801-AF99-C3D1-B92032246231}"/>
          </ac:spMkLst>
        </pc:spChg>
        <pc:spChg chg="mod">
          <ac:chgData name="Siderly Almeida" userId="131ec86d1dc20a82" providerId="LiveId" clId="{CAADAE90-2F45-4CA7-AF51-1CEE53D407BC}" dt="2023-06-12T20:02:22.065" v="840" actId="20577"/>
          <ac:spMkLst>
            <pc:docMk/>
            <pc:sldMk cId="3900747254" sldId="313"/>
            <ac:spMk id="11" creationId="{14A8E820-7D5A-8016-AC60-4E5E134B02EA}"/>
          </ac:spMkLst>
        </pc:spChg>
      </pc:sldChg>
      <pc:sldChg chg="addSp delSp modSp new mod">
        <pc:chgData name="Siderly Almeida" userId="131ec86d1dc20a82" providerId="LiveId" clId="{CAADAE90-2F45-4CA7-AF51-1CEE53D407BC}" dt="2023-06-27T01:07:14.964" v="1273" actId="1076"/>
        <pc:sldMkLst>
          <pc:docMk/>
          <pc:sldMk cId="1479133677" sldId="314"/>
        </pc:sldMkLst>
        <pc:spChg chg="del">
          <ac:chgData name="Siderly Almeida" userId="131ec86d1dc20a82" providerId="LiveId" clId="{CAADAE90-2F45-4CA7-AF51-1CEE53D407BC}" dt="2023-06-27T01:07:09.546" v="1271" actId="478"/>
          <ac:spMkLst>
            <pc:docMk/>
            <pc:sldMk cId="1479133677" sldId="314"/>
            <ac:spMk id="2" creationId="{76BEE81C-B0F1-2445-D2F2-95D3A2A94D73}"/>
          </ac:spMkLst>
        </pc:spChg>
        <pc:picChg chg="add mod">
          <ac:chgData name="Siderly Almeida" userId="131ec86d1dc20a82" providerId="LiveId" clId="{CAADAE90-2F45-4CA7-AF51-1CEE53D407BC}" dt="2023-06-27T01:07:14.964" v="1273" actId="1076"/>
          <ac:picMkLst>
            <pc:docMk/>
            <pc:sldMk cId="1479133677" sldId="314"/>
            <ac:picMk id="2050" creationId="{EF6F7A42-F161-0D4C-506A-FCC44E643C0F}"/>
          </ac:picMkLst>
        </pc:picChg>
      </pc:sldChg>
      <pc:sldChg chg="modSp add mod">
        <pc:chgData name="Siderly Almeida" userId="131ec86d1dc20a82" providerId="LiveId" clId="{CAADAE90-2F45-4CA7-AF51-1CEE53D407BC}" dt="2023-06-27T01:05:28.607" v="1269" actId="20577"/>
        <pc:sldMkLst>
          <pc:docMk/>
          <pc:sldMk cId="378028473" sldId="315"/>
        </pc:sldMkLst>
        <pc:spChg chg="mod">
          <ac:chgData name="Siderly Almeida" userId="131ec86d1dc20a82" providerId="LiveId" clId="{CAADAE90-2F45-4CA7-AF51-1CEE53D407BC}" dt="2023-06-27T01:05:28.607" v="1269" actId="20577"/>
          <ac:spMkLst>
            <pc:docMk/>
            <pc:sldMk cId="378028473" sldId="315"/>
            <ac:spMk id="11" creationId="{14A8E820-7D5A-8016-AC60-4E5E134B02EA}"/>
          </ac:spMkLst>
        </pc:spChg>
      </pc:sldChg>
      <pc:sldChg chg="addSp modSp new mod">
        <pc:chgData name="Siderly Almeida" userId="131ec86d1dc20a82" providerId="LiveId" clId="{CAADAE90-2F45-4CA7-AF51-1CEE53D407BC}" dt="2023-06-27T01:16:14.236" v="1284" actId="1076"/>
        <pc:sldMkLst>
          <pc:docMk/>
          <pc:sldMk cId="1431731697" sldId="316"/>
        </pc:sldMkLst>
        <pc:picChg chg="add mod">
          <ac:chgData name="Siderly Almeida" userId="131ec86d1dc20a82" providerId="LiveId" clId="{CAADAE90-2F45-4CA7-AF51-1CEE53D407BC}" dt="2023-06-27T01:16:14.236" v="1284" actId="1076"/>
          <ac:picMkLst>
            <pc:docMk/>
            <pc:sldMk cId="1431731697" sldId="316"/>
            <ac:picMk id="4" creationId="{FB3D9964-55DC-86B7-5D1B-F3657BF26E48}"/>
          </ac:picMkLst>
        </pc:picChg>
      </pc:sldChg>
      <pc:sldChg chg="new del">
        <pc:chgData name="Siderly Almeida" userId="131ec86d1dc20a82" providerId="LiveId" clId="{CAADAE90-2F45-4CA7-AF51-1CEE53D407BC}" dt="2023-06-27T01:27:18.626" v="1286" actId="680"/>
        <pc:sldMkLst>
          <pc:docMk/>
          <pc:sldMk cId="1229484211" sldId="317"/>
        </pc:sldMkLst>
      </pc:sldChg>
      <pc:sldMasterChg chg="delSldLayout">
        <pc:chgData name="Siderly Almeida" userId="131ec86d1dc20a82" providerId="LiveId" clId="{CAADAE90-2F45-4CA7-AF51-1CEE53D407BC}" dt="2023-06-12T19:59:57.529" v="806" actId="47"/>
        <pc:sldMasterMkLst>
          <pc:docMk/>
          <pc:sldMasterMk cId="0" sldId="2147483648"/>
        </pc:sldMasterMkLst>
        <pc:sldLayoutChg chg="del">
          <pc:chgData name="Siderly Almeida" userId="131ec86d1dc20a82" providerId="LiveId" clId="{CAADAE90-2F45-4CA7-AF51-1CEE53D407BC}" dt="2023-06-12T19:59:57.529" v="806" actId="47"/>
          <pc:sldLayoutMkLst>
            <pc:docMk/>
            <pc:sldMasterMk cId="0" sldId="2147483648"/>
            <pc:sldLayoutMk cId="997425759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userDrawn="1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9;p5">
            <a:extLst>
              <a:ext uri="{FF2B5EF4-FFF2-40B4-BE49-F238E27FC236}">
                <a16:creationId xmlns:a16="http://schemas.microsoft.com/office/drawing/2014/main" id="{64F8BBC6-D94A-A301-BAA2-BAF08E638B4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preserve="1" userDrawn="1">
  <p:cSld name="1_Cabeçalho da Seçã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3">
            <a:extLst>
              <a:ext uri="{FF2B5EF4-FFF2-40B4-BE49-F238E27FC236}">
                <a16:creationId xmlns:a16="http://schemas.microsoft.com/office/drawing/2014/main" id="{2BE5A1D0-C958-FDF1-61F0-7ABB64550F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ço Reservado para Imagem 2">
            <a:extLst>
              <a:ext uri="{FF2B5EF4-FFF2-40B4-BE49-F238E27FC236}">
                <a16:creationId xmlns:a16="http://schemas.microsoft.com/office/drawing/2014/main" id="{2D94FE37-2861-5082-85E1-9CA95DCB869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572000" y="468704"/>
            <a:ext cx="4377129" cy="15827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20552F6-C359-AF86-A5AE-32CDCC3287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7328" y="468704"/>
            <a:ext cx="3629538" cy="331194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51027CE-660D-1690-DC7F-2FDBDC05352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572000" y="2520167"/>
            <a:ext cx="4377129" cy="15827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</a:t>
            </a:r>
          </a:p>
        </p:txBody>
      </p:sp>
    </p:spTree>
    <p:extLst>
      <p:ext uri="{BB962C8B-B14F-4D97-AF65-F5344CB8AC3E}">
        <p14:creationId xmlns:p14="http://schemas.microsoft.com/office/powerpoint/2010/main" val="1863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preserve="1" userDrawn="1">
  <p:cSld name="1_Cabeçalho da Seçã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3">
            <a:extLst>
              <a:ext uri="{FF2B5EF4-FFF2-40B4-BE49-F238E27FC236}">
                <a16:creationId xmlns:a16="http://schemas.microsoft.com/office/drawing/2014/main" id="{2BE5A1D0-C958-FDF1-61F0-7ABB64550F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35A06-B3F6-7768-4E9C-7E7ABDBA90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2564" y="236547"/>
            <a:ext cx="3920360" cy="18068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8097B6-8EAD-EE3C-ED18-708CFD1158B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745010" y="2426056"/>
            <a:ext cx="3801903" cy="18068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texto</a:t>
            </a:r>
          </a:p>
        </p:txBody>
      </p:sp>
      <p:sp>
        <p:nvSpPr>
          <p:cNvPr id="5" name="Espaço Reservado para Imagem 2">
            <a:extLst>
              <a:ext uri="{FF2B5EF4-FFF2-40B4-BE49-F238E27FC236}">
                <a16:creationId xmlns:a16="http://schemas.microsoft.com/office/drawing/2014/main" id="{149354A6-0F82-AA05-FCA4-C7B587C098B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014" y="236548"/>
            <a:ext cx="3861897" cy="180689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</a:t>
            </a:r>
          </a:p>
        </p:txBody>
      </p:sp>
      <p:sp>
        <p:nvSpPr>
          <p:cNvPr id="6" name="Espaço Reservado para Imagem 2">
            <a:extLst>
              <a:ext uri="{FF2B5EF4-FFF2-40B4-BE49-F238E27FC236}">
                <a16:creationId xmlns:a16="http://schemas.microsoft.com/office/drawing/2014/main" id="{82195FD5-266F-9281-C00F-F4B3ABE40E4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22564" y="2426056"/>
            <a:ext cx="3920360" cy="1806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Inserir imagem</a:t>
            </a:r>
          </a:p>
        </p:txBody>
      </p:sp>
    </p:spTree>
    <p:extLst>
      <p:ext uri="{BB962C8B-B14F-4D97-AF65-F5344CB8AC3E}">
        <p14:creationId xmlns:p14="http://schemas.microsoft.com/office/powerpoint/2010/main" val="12744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preserve="1" userDrawn="1">
  <p:cSld name="1_Cabeçalho da Seçã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g14c7871c447_0_0">
            <a:extLst>
              <a:ext uri="{FF2B5EF4-FFF2-40B4-BE49-F238E27FC236}">
                <a16:creationId xmlns:a16="http://schemas.microsoft.com/office/drawing/2014/main" id="{CF694AF7-6A35-3B0F-DF42-2C8EC3E90723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B3A7ABBB-8AAC-EA0F-A2A0-3DA6A30EA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0560" y="3112988"/>
            <a:ext cx="5394185" cy="1146496"/>
          </a:xfrm>
        </p:spPr>
        <p:txBody>
          <a:bodyPr>
            <a:normAutofit/>
          </a:bodyPr>
          <a:lstStyle>
            <a:lvl1pPr marL="457200" indent="-361950">
              <a:buClr>
                <a:srgbClr val="0070C0"/>
              </a:buClr>
              <a:buFont typeface="Wingdings" panose="05000000000000000000" pitchFamily="2" charset="2"/>
              <a:buChar char="§"/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1pPr>
            <a:lvl2pPr marL="914400" indent="-342900">
              <a:buClr>
                <a:srgbClr val="0070C0"/>
              </a:buClr>
              <a:buFont typeface="Wingdings" panose="05000000000000000000" pitchFamily="2" charset="2"/>
              <a:buChar char="§"/>
              <a:defRPr sz="2000">
                <a:latin typeface="Biome" panose="020B0503030204020804" pitchFamily="34" charset="0"/>
                <a:cs typeface="Biome" panose="020B0503030204020804" pitchFamily="34" charset="0"/>
              </a:defRPr>
            </a:lvl2pPr>
            <a:lvl3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3pPr>
            <a:lvl4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4pPr>
            <a:lvl5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79F5A55F-5DFA-011A-17CE-F35AD3A4D2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038" y="485775"/>
            <a:ext cx="5394325" cy="23622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549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preserve="1" userDrawn="1">
  <p:cSld name="1_Cabeçalho da Seçã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3;g14c7871c447_0_0">
            <a:extLst>
              <a:ext uri="{FF2B5EF4-FFF2-40B4-BE49-F238E27FC236}">
                <a16:creationId xmlns:a16="http://schemas.microsoft.com/office/drawing/2014/main" id="{CF694AF7-6A35-3B0F-DF42-2C8EC3E90723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E9A461F-5529-2DA1-44B9-F81A4AFC8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904" y="1098993"/>
            <a:ext cx="5394185" cy="2767013"/>
          </a:xfrm>
        </p:spPr>
        <p:txBody>
          <a:bodyPr>
            <a:normAutofit/>
          </a:bodyPr>
          <a:lstStyle>
            <a:lvl1pPr marL="457200" indent="-361950">
              <a:buClr>
                <a:srgbClr val="0070C0"/>
              </a:buClr>
              <a:buFont typeface="Wingdings" panose="05000000000000000000" pitchFamily="2" charset="2"/>
              <a:buChar char="§"/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1pPr>
            <a:lvl2pPr marL="914400" indent="-342900">
              <a:buClr>
                <a:srgbClr val="0070C0"/>
              </a:buClr>
              <a:buFont typeface="Wingdings" panose="05000000000000000000" pitchFamily="2" charset="2"/>
              <a:buChar char="§"/>
              <a:defRPr sz="2000">
                <a:latin typeface="Biome" panose="020B0503030204020804" pitchFamily="34" charset="0"/>
                <a:cs typeface="Biome" panose="020B0503030204020804" pitchFamily="34" charset="0"/>
              </a:defRPr>
            </a:lvl2pPr>
            <a:lvl3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3pPr>
            <a:lvl4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4pPr>
            <a:lvl5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909874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preserve="1" userDrawn="1">
  <p:cSld name="1_Cabeçalho da Seçã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3">
            <a:extLst>
              <a:ext uri="{FF2B5EF4-FFF2-40B4-BE49-F238E27FC236}">
                <a16:creationId xmlns:a16="http://schemas.microsoft.com/office/drawing/2014/main" id="{2BE5A1D0-C958-FDF1-61F0-7ABB64550F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8771FD6-B61A-BC09-9023-991843C0D3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19175" r="13900" b="3333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AF3C654C-F453-DECE-FEAF-BB6901C3021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03434" y="3612001"/>
            <a:ext cx="5187264" cy="271441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nome do autor(a)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AE42C2-942F-8575-DF74-72301C2627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3433" y="759264"/>
            <a:ext cx="5187265" cy="2852737"/>
          </a:xfrm>
        </p:spPr>
        <p:txBody>
          <a:bodyPr anchor="ctr">
            <a:normAutofit/>
          </a:bodyPr>
          <a:lstStyle>
            <a:lvl1pPr algn="l">
              <a:defRPr sz="5000" b="1">
                <a:solidFill>
                  <a:schemeClr val="tx1"/>
                </a:solidFill>
                <a:latin typeface="Franklin Gothic Demi" panose="020B07030201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</a:t>
            </a:r>
            <a:br>
              <a:rPr lang="pt-BR" dirty="0"/>
            </a:br>
            <a:r>
              <a:rPr lang="pt-BR" dirty="0"/>
              <a:t>editar</a:t>
            </a:r>
            <a:br>
              <a:rPr lang="pt-BR" dirty="0"/>
            </a:br>
            <a:r>
              <a:rPr lang="pt-BR" dirty="0"/>
              <a:t>o 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2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preserve="1" userDrawn="1">
  <p:cSld name="1_Duas Partes de Conteúd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g14c7871c447_0_6">
            <a:extLst>
              <a:ext uri="{FF2B5EF4-FFF2-40B4-BE49-F238E27FC236}">
                <a16:creationId xmlns:a16="http://schemas.microsoft.com/office/drawing/2014/main" id="{1F651D87-1CB2-47A2-299C-D08CFEC2E16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4CC5C1A-2CAE-A06F-3ECD-E642E00ECD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19175" r="13900" b="33334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D5C3C9D1-E23E-2276-7172-1F5F013B26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03434" y="3612001"/>
            <a:ext cx="5187264" cy="271441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nome do autor(a)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FCEAF4-28C4-AD34-D6D8-80DEAA0AC0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3433" y="759264"/>
            <a:ext cx="5187265" cy="2852737"/>
          </a:xfrm>
        </p:spPr>
        <p:txBody>
          <a:bodyPr anchor="ctr">
            <a:normAutofit/>
          </a:bodyPr>
          <a:lstStyle>
            <a:lvl1pPr algn="l">
              <a:defRPr sz="5000" b="1">
                <a:solidFill>
                  <a:schemeClr val="bg1"/>
                </a:solidFill>
                <a:latin typeface="Franklin Gothic Demi" panose="020B07030201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Clique para </a:t>
            </a:r>
            <a:br>
              <a:rPr lang="pt-BR" dirty="0"/>
            </a:br>
            <a:r>
              <a:rPr lang="pt-BR" dirty="0"/>
              <a:t>editar</a:t>
            </a:r>
            <a:br>
              <a:rPr lang="pt-BR" dirty="0"/>
            </a:br>
            <a:r>
              <a:rPr lang="pt-BR" dirty="0"/>
              <a:t>o 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userDrawn="1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g14c7871c447_0_6">
            <a:extLst>
              <a:ext uri="{FF2B5EF4-FFF2-40B4-BE49-F238E27FC236}">
                <a16:creationId xmlns:a16="http://schemas.microsoft.com/office/drawing/2014/main" id="{1F651D87-1CB2-47A2-299C-D08CFEC2E16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F169B920-991C-249F-58F2-B3E1D644E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2362" y="960096"/>
            <a:ext cx="7176686" cy="2767013"/>
          </a:xfrm>
        </p:spPr>
        <p:txBody>
          <a:bodyPr>
            <a:normAutofit/>
          </a:bodyPr>
          <a:lstStyle>
            <a:lvl1pPr marL="457200" indent="-3619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defRPr>
            </a:lvl1pPr>
            <a:lvl2pPr marL="914400" indent="-3429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defRPr>
            </a:lvl2pPr>
            <a:lvl3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3pPr>
            <a:lvl4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4pPr>
            <a:lvl5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userDrawn="1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4;p1">
            <a:extLst>
              <a:ext uri="{FF2B5EF4-FFF2-40B4-BE49-F238E27FC236}">
                <a16:creationId xmlns:a16="http://schemas.microsoft.com/office/drawing/2014/main" id="{0EAED4B7-FBA3-E076-18F3-2B765579254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preserve="1" userDrawn="1">
  <p:cSld name="1_Em Br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9;p4">
            <a:extLst>
              <a:ext uri="{FF2B5EF4-FFF2-40B4-BE49-F238E27FC236}">
                <a16:creationId xmlns:a16="http://schemas.microsoft.com/office/drawing/2014/main" id="{29FF2C1F-E7DC-623C-1056-946642B33AF6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Imagem 5">
            <a:extLst>
              <a:ext uri="{FF2B5EF4-FFF2-40B4-BE49-F238E27FC236}">
                <a16:creationId xmlns:a16="http://schemas.microsoft.com/office/drawing/2014/main" id="{C0A1F07B-4C7A-C82F-AA1B-AB8608870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5600" y="829967"/>
            <a:ext cx="2804862" cy="26863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Imagem 5">
            <a:extLst>
              <a:ext uri="{FF2B5EF4-FFF2-40B4-BE49-F238E27FC236}">
                <a16:creationId xmlns:a16="http://schemas.microsoft.com/office/drawing/2014/main" id="{A82A8B5B-BE3B-9B5E-730F-692D7474AA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6062" y="829967"/>
            <a:ext cx="2804862" cy="2686300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488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preserve="1" userDrawn="1">
  <p:cSld name="1_Em Br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9;p4">
            <a:extLst>
              <a:ext uri="{FF2B5EF4-FFF2-40B4-BE49-F238E27FC236}">
                <a16:creationId xmlns:a16="http://schemas.microsoft.com/office/drawing/2014/main" id="{29FF2C1F-E7DC-623C-1056-946642B33AF6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Imagem 5">
            <a:extLst>
              <a:ext uri="{FF2B5EF4-FFF2-40B4-BE49-F238E27FC236}">
                <a16:creationId xmlns:a16="http://schemas.microsoft.com/office/drawing/2014/main" id="{C0A1F07B-4C7A-C82F-AA1B-AB8608870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5600" y="829967"/>
            <a:ext cx="2804862" cy="26863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92711BC7-1400-4B3B-2985-1A332F75A2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05323" y="829967"/>
            <a:ext cx="4283077" cy="2686300"/>
          </a:xfrm>
        </p:spPr>
        <p:txBody>
          <a:bodyPr/>
          <a:lstStyle>
            <a:lvl1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1pPr>
            <a:lvl2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2pPr>
            <a:lvl3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3pPr>
            <a:lvl4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4pPr>
            <a:lvl5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2811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preserve="1" userDrawn="1">
  <p:cSld name="1_Em Br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9;p4">
            <a:extLst>
              <a:ext uri="{FF2B5EF4-FFF2-40B4-BE49-F238E27FC236}">
                <a16:creationId xmlns:a16="http://schemas.microsoft.com/office/drawing/2014/main" id="{29FF2C1F-E7DC-623C-1056-946642B33AF6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28FCAB17-6ED8-8910-769A-B39C1F6D5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2362" y="960096"/>
            <a:ext cx="6853237" cy="2767013"/>
          </a:xfrm>
        </p:spPr>
        <p:txBody>
          <a:bodyPr>
            <a:normAutofit/>
          </a:bodyPr>
          <a:lstStyle>
            <a:lvl1pPr marL="457200" indent="-361950">
              <a:buClr>
                <a:srgbClr val="0070C0"/>
              </a:buClr>
              <a:buFont typeface="Wingdings" panose="05000000000000000000" pitchFamily="2" charset="2"/>
              <a:buChar char="§"/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1pPr>
            <a:lvl2pPr marL="914400" indent="-342900">
              <a:buClr>
                <a:srgbClr val="0070C0"/>
              </a:buClr>
              <a:buFont typeface="Wingdings" panose="05000000000000000000" pitchFamily="2" charset="2"/>
              <a:buChar char="§"/>
              <a:defRPr sz="2000">
                <a:latin typeface="Biome" panose="020B0503030204020804" pitchFamily="34" charset="0"/>
                <a:cs typeface="Biome" panose="020B0503030204020804" pitchFamily="34" charset="0"/>
              </a:defRPr>
            </a:lvl2pPr>
            <a:lvl3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3pPr>
            <a:lvl4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4pPr>
            <a:lvl5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379861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userDrawn="1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3">
            <a:extLst>
              <a:ext uri="{FF2B5EF4-FFF2-40B4-BE49-F238E27FC236}">
                <a16:creationId xmlns:a16="http://schemas.microsoft.com/office/drawing/2014/main" id="{2BE5A1D0-C958-FDF1-61F0-7ABB64550F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F2EB4B70-3046-A251-8AE3-2B2ED924C9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1099" y="454819"/>
            <a:ext cx="1901825" cy="17367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Imagem 3">
            <a:extLst>
              <a:ext uri="{FF2B5EF4-FFF2-40B4-BE49-F238E27FC236}">
                <a16:creationId xmlns:a16="http://schemas.microsoft.com/office/drawing/2014/main" id="{6B332F91-0B01-EB80-8124-232BB9E574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1098" y="2430604"/>
            <a:ext cx="1901825" cy="17367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338B286-D96C-55A6-3681-347527CFC5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0100" y="516802"/>
            <a:ext cx="4816461" cy="1674742"/>
          </a:xfrm>
        </p:spPr>
        <p:txBody>
          <a:bodyPr/>
          <a:lstStyle>
            <a:lvl1pPr>
              <a:defRPr>
                <a:latin typeface="Biome" panose="020B0502040204020203" pitchFamily="34" charset="0"/>
                <a:cs typeface="Biome" panose="020B0502040204020203" pitchFamily="34" charset="0"/>
              </a:defRPr>
            </a:lvl1pPr>
            <a:lvl2pPr>
              <a:defRPr>
                <a:latin typeface="Biome" panose="020B0502040204020203" pitchFamily="34" charset="0"/>
                <a:cs typeface="Biome" panose="020B0502040204020203" pitchFamily="34" charset="0"/>
              </a:defRPr>
            </a:lvl2pPr>
            <a:lvl3pPr>
              <a:defRPr>
                <a:latin typeface="Biome" panose="020B0502040204020203" pitchFamily="34" charset="0"/>
                <a:cs typeface="Biome" panose="020B0502040204020203" pitchFamily="34" charset="0"/>
              </a:defRPr>
            </a:lvl3pPr>
            <a:lvl4pPr>
              <a:defRPr>
                <a:latin typeface="Biome" panose="020B0502040204020203" pitchFamily="34" charset="0"/>
                <a:cs typeface="Biome" panose="020B0502040204020203" pitchFamily="34" charset="0"/>
              </a:defRPr>
            </a:lvl4pPr>
            <a:lvl5pPr>
              <a:defRPr>
                <a:latin typeface="Biome" panose="020B0502040204020203" pitchFamily="34" charset="0"/>
                <a:cs typeface="Biome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72AA8E04-E5FB-0D2A-BD61-41A00B3040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0100" y="2430604"/>
            <a:ext cx="4816462" cy="1736724"/>
          </a:xfrm>
        </p:spPr>
        <p:txBody>
          <a:bodyPr/>
          <a:lstStyle>
            <a:lvl1pPr>
              <a:defRPr>
                <a:latin typeface="Biome" panose="020B0503030204020804" pitchFamily="34" charset="0"/>
                <a:cs typeface="Biome" panose="020B0503030204020804" pitchFamily="34" charset="0"/>
              </a:defRPr>
            </a:lvl1pPr>
            <a:lvl2pPr>
              <a:defRPr>
                <a:latin typeface="Biome" panose="020B0503030204020804" pitchFamily="34" charset="0"/>
                <a:cs typeface="Biome" panose="020B0503030204020804" pitchFamily="34" charset="0"/>
              </a:defRPr>
            </a:lvl2pPr>
            <a:lvl3pPr>
              <a:defRPr>
                <a:latin typeface="Biome" panose="020B0503030204020804" pitchFamily="34" charset="0"/>
                <a:cs typeface="Biome" panose="020B0503030204020804" pitchFamily="34" charset="0"/>
              </a:defRPr>
            </a:lvl3pPr>
            <a:lvl4pPr>
              <a:defRPr>
                <a:latin typeface="Biome" panose="020B0503030204020804" pitchFamily="34" charset="0"/>
                <a:cs typeface="Biome" panose="020B0503030204020804" pitchFamily="34" charset="0"/>
              </a:defRPr>
            </a:lvl4pPr>
            <a:lvl5pPr>
              <a:defRPr>
                <a:latin typeface="Biome" panose="020B0503030204020804" pitchFamily="34" charset="0"/>
                <a:cs typeface="Biome" panose="020B05030302040208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preserve="1" userDrawn="1">
  <p:cSld name="1_Cabeçalho da Seçã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3">
            <a:extLst>
              <a:ext uri="{FF2B5EF4-FFF2-40B4-BE49-F238E27FC236}">
                <a16:creationId xmlns:a16="http://schemas.microsoft.com/office/drawing/2014/main" id="{2BE5A1D0-C958-FDF1-61F0-7ABB64550F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Imagem 3">
            <a:extLst>
              <a:ext uri="{FF2B5EF4-FFF2-40B4-BE49-F238E27FC236}">
                <a16:creationId xmlns:a16="http://schemas.microsoft.com/office/drawing/2014/main" id="{163EFDF7-009B-077C-2073-2E3CD91491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1099" y="454819"/>
            <a:ext cx="1901825" cy="1736725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0BC422BB-9DA6-8EA1-04C4-582F7059D1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1346" y="454819"/>
            <a:ext cx="1901825" cy="1736725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Imagem 3">
            <a:extLst>
              <a:ext uri="{FF2B5EF4-FFF2-40B4-BE49-F238E27FC236}">
                <a16:creationId xmlns:a16="http://schemas.microsoft.com/office/drawing/2014/main" id="{33DE2A5E-4E86-87AC-EEDB-E69BCA541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21593" y="454818"/>
            <a:ext cx="1901825" cy="17367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C145B3B-6DBD-DDF3-A07E-98DDBBF1F7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1100" y="2352675"/>
            <a:ext cx="1901825" cy="1736725"/>
          </a:xfrm>
        </p:spPr>
        <p:txBody>
          <a:bodyPr/>
          <a:lstStyle>
            <a:lvl1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1pPr>
            <a:lvl2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2pPr>
            <a:lvl3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3pPr>
            <a:lvl4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4pPr>
            <a:lvl5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A6DE7264-80B7-C221-62DF-D0D6616F54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01346" y="2361130"/>
            <a:ext cx="1901825" cy="1736725"/>
          </a:xfrm>
        </p:spPr>
        <p:txBody>
          <a:bodyPr/>
          <a:lstStyle>
            <a:lvl1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1pPr>
            <a:lvl2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2pPr>
            <a:lvl3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3pPr>
            <a:lvl4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4pPr>
            <a:lvl5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CE10764F-01A0-9F71-8A79-8C0C023A3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21593" y="2417531"/>
            <a:ext cx="1901825" cy="1736725"/>
          </a:xfrm>
        </p:spPr>
        <p:txBody>
          <a:bodyPr/>
          <a:lstStyle>
            <a:lvl1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1pPr>
            <a:lvl2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2pPr>
            <a:lvl3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3pPr>
            <a:lvl4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4pPr>
            <a:lvl5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9515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preserve="1" userDrawn="1">
  <p:cSld name="1_Cabeçalho da Seçã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3">
            <a:extLst>
              <a:ext uri="{FF2B5EF4-FFF2-40B4-BE49-F238E27FC236}">
                <a16:creationId xmlns:a16="http://schemas.microsoft.com/office/drawing/2014/main" id="{2BE5A1D0-C958-FDF1-61F0-7ABB64550F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Imagem 3">
            <a:extLst>
              <a:ext uri="{FF2B5EF4-FFF2-40B4-BE49-F238E27FC236}">
                <a16:creationId xmlns:a16="http://schemas.microsoft.com/office/drawing/2014/main" id="{163EFDF7-009B-077C-2073-2E3CD91491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1099" y="454818"/>
            <a:ext cx="1747296" cy="1736727"/>
          </a:xfrm>
          <a:prstGeom prst="ellipse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C145B3B-6DBD-DDF3-A07E-98DDBBF1F7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1100" y="2352675"/>
            <a:ext cx="1901825" cy="1736725"/>
          </a:xfrm>
        </p:spPr>
        <p:txBody>
          <a:bodyPr/>
          <a:lstStyle>
            <a:lvl1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1pPr>
            <a:lvl2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2pPr>
            <a:lvl3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3pPr>
            <a:lvl4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4pPr>
            <a:lvl5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A6DE7264-80B7-C221-62DF-D0D6616F54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01346" y="2361130"/>
            <a:ext cx="1901825" cy="1736725"/>
          </a:xfrm>
        </p:spPr>
        <p:txBody>
          <a:bodyPr/>
          <a:lstStyle>
            <a:lvl1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1pPr>
            <a:lvl2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2pPr>
            <a:lvl3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3pPr>
            <a:lvl4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4pPr>
            <a:lvl5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CE10764F-01A0-9F71-8A79-8C0C023A35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21593" y="2417531"/>
            <a:ext cx="1901825" cy="1736725"/>
          </a:xfrm>
        </p:spPr>
        <p:txBody>
          <a:bodyPr/>
          <a:lstStyle>
            <a:lvl1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1pPr>
            <a:lvl2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2pPr>
            <a:lvl3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3pPr>
            <a:lvl4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4pPr>
            <a:lvl5pPr>
              <a:defRPr>
                <a:latin typeface="Biome Light" panose="020B0502040204020203" pitchFamily="34" charset="0"/>
                <a:cs typeface="Biome Light" panose="020B0502040204020203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Imagem 3">
            <a:extLst>
              <a:ext uri="{FF2B5EF4-FFF2-40B4-BE49-F238E27FC236}">
                <a16:creationId xmlns:a16="http://schemas.microsoft.com/office/drawing/2014/main" id="{1F53F696-FF9F-08EA-0654-597028CBA4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78610" y="454818"/>
            <a:ext cx="1747296" cy="1736727"/>
          </a:xfrm>
          <a:prstGeom prst="ellipse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0" name="Espaço Reservado para Imagem 3">
            <a:extLst>
              <a:ext uri="{FF2B5EF4-FFF2-40B4-BE49-F238E27FC236}">
                <a16:creationId xmlns:a16="http://schemas.microsoft.com/office/drawing/2014/main" id="{4832787A-07C3-EE48-F3FB-74A7750A65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98857" y="454818"/>
            <a:ext cx="1747296" cy="1736727"/>
          </a:xfrm>
          <a:prstGeom prst="ellipse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993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preserve="1" userDrawn="1">
  <p:cSld name="1_Cabeçalho da Seçã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3">
            <a:extLst>
              <a:ext uri="{FF2B5EF4-FFF2-40B4-BE49-F238E27FC236}">
                <a16:creationId xmlns:a16="http://schemas.microsoft.com/office/drawing/2014/main" id="{2BE5A1D0-C958-FDF1-61F0-7ABB64550F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9874CA29-8F7E-AE18-CA74-2E6EFCADE5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3537" y="398874"/>
            <a:ext cx="3275154" cy="3255343"/>
          </a:xfrm>
          <a:prstGeom prst="ellipse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Imagem 3">
            <a:extLst>
              <a:ext uri="{FF2B5EF4-FFF2-40B4-BE49-F238E27FC236}">
                <a16:creationId xmlns:a16="http://schemas.microsoft.com/office/drawing/2014/main" id="{9DCDCEA7-D53E-151E-2B05-B76D3A5265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98768" y="398873"/>
            <a:ext cx="3275154" cy="3255343"/>
          </a:xfrm>
          <a:prstGeom prst="ellipse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55E535E-48F0-167E-0AC2-010D9002F7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4100" y="3773488"/>
            <a:ext cx="3413125" cy="544512"/>
          </a:xfrm>
        </p:spPr>
        <p:txBody>
          <a:bodyPr/>
          <a:lstStyle>
            <a:lvl1pPr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2pPr>
            <a:lvl3pPr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3pPr>
            <a:lvl4pPr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4pPr>
            <a:lvl5pPr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D0EC2538-E21E-53AE-4489-01344637B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5250" y="3773488"/>
            <a:ext cx="3413125" cy="544512"/>
          </a:xfrm>
        </p:spPr>
        <p:txBody>
          <a:bodyPr/>
          <a:lstStyle>
            <a:lvl1pPr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2pPr>
            <a:lvl3pPr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3pPr>
            <a:lvl4pPr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4pPr>
            <a:lvl5pPr>
              <a:defRPr>
                <a:latin typeface="Biome Light" panose="020B0303030204020804" pitchFamily="34" charset="0"/>
                <a:cs typeface="Biome Light" panose="020B03030302040208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468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preserve="1" userDrawn="1">
  <p:cSld name="1_Cabeçalho da Seçã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;p3">
            <a:extLst>
              <a:ext uri="{FF2B5EF4-FFF2-40B4-BE49-F238E27FC236}">
                <a16:creationId xmlns:a16="http://schemas.microsoft.com/office/drawing/2014/main" id="{2BE5A1D0-C958-FDF1-61F0-7ABB64550F0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B74F435-DC50-2292-EC95-1125C2FD0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271" y="832774"/>
            <a:ext cx="7709121" cy="3195216"/>
          </a:xfrm>
        </p:spPr>
        <p:txBody>
          <a:bodyPr>
            <a:normAutofit/>
          </a:bodyPr>
          <a:lstStyle>
            <a:lvl1pPr marL="457200" indent="-361950">
              <a:buClr>
                <a:srgbClr val="0070C0"/>
              </a:buClr>
              <a:buFont typeface="Wingdings" panose="05000000000000000000" pitchFamily="2" charset="2"/>
              <a:buChar char="§"/>
              <a:defRPr sz="3200">
                <a:latin typeface="Biome" panose="020B0503030204020804" pitchFamily="34" charset="0"/>
                <a:cs typeface="Biome" panose="020B0503030204020804" pitchFamily="34" charset="0"/>
              </a:defRPr>
            </a:lvl1pPr>
            <a:lvl2pPr marL="914400" indent="-342900">
              <a:buClr>
                <a:srgbClr val="0070C0"/>
              </a:buClr>
              <a:buFont typeface="Wingdings" panose="05000000000000000000" pitchFamily="2" charset="2"/>
              <a:buChar char="§"/>
              <a:defRPr sz="2800">
                <a:latin typeface="Biome" panose="020B0503030204020804" pitchFamily="34" charset="0"/>
                <a:cs typeface="Biome" panose="020B0503030204020804" pitchFamily="34" charset="0"/>
              </a:defRPr>
            </a:lvl2pPr>
            <a:lvl3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3pPr>
            <a:lvl4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4pPr>
            <a:lvl5pPr>
              <a:defRPr sz="2400">
                <a:latin typeface="Biome" panose="020B0503030204020804" pitchFamily="34" charset="0"/>
                <a:cs typeface="Biome" panose="020B05030302040208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239837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1" r:id="rId3"/>
    <p:sldLayoutId id="2147483668" r:id="rId4"/>
    <p:sldLayoutId id="2147483651" r:id="rId5"/>
    <p:sldLayoutId id="2147483661" r:id="rId6"/>
    <p:sldLayoutId id="2147483669" r:id="rId7"/>
    <p:sldLayoutId id="2147483663" r:id="rId8"/>
    <p:sldLayoutId id="2147483670" r:id="rId9"/>
    <p:sldLayoutId id="2147483672" r:id="rId10"/>
    <p:sldLayoutId id="2147483673" r:id="rId11"/>
    <p:sldLayoutId id="2147483665" r:id="rId12"/>
    <p:sldLayoutId id="2147483666" r:id="rId13"/>
    <p:sldLayoutId id="2147483664" r:id="rId14"/>
    <p:sldLayoutId id="2147483667" r:id="rId15"/>
    <p:sldLayoutId id="2147483652" r:id="rId16"/>
    <p:sldLayoutId id="214748365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kinner box or operant conditioning chamber experiment outline diagram. Labeled educational laboratory apparatus structure for mouse or rat experiment to understand animal behavior vector illustration">
            <a:extLst>
              <a:ext uri="{FF2B5EF4-FFF2-40B4-BE49-F238E27FC236}">
                <a16:creationId xmlns:a16="http://schemas.microsoft.com/office/drawing/2014/main" id="{EF6F7A42-F161-0D4C-506A-FCC44E64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78" y="456622"/>
            <a:ext cx="4277783" cy="388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13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A8E820-7D5A-8016-AC60-4E5E134B02EA}"/>
              </a:ext>
            </a:extLst>
          </p:cNvPr>
          <p:cNvSpPr txBox="1"/>
          <p:nvPr/>
        </p:nvSpPr>
        <p:spPr>
          <a:xfrm>
            <a:off x="5362222" y="1565627"/>
            <a:ext cx="3264606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O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ensino deve usar o condicionamento - repetição, treinamento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33A378-E801-AF99-C3D1-B92032246231}"/>
              </a:ext>
            </a:extLst>
          </p:cNvPr>
          <p:cNvSpPr txBox="1"/>
          <p:nvPr/>
        </p:nvSpPr>
        <p:spPr>
          <a:xfrm>
            <a:off x="383823" y="370568"/>
            <a:ext cx="75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Aportes teóricos clássicos para compreender a aprendizagem 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098" name="Picture 2" descr="Consistency key to success, business strategy to repeatedly deliver work done, personal development or career growth concept, businessman pushing consistency circle symbol up hill with full effort.">
            <a:extLst>
              <a:ext uri="{FF2B5EF4-FFF2-40B4-BE49-F238E27FC236}">
                <a16:creationId xmlns:a16="http://schemas.microsoft.com/office/drawing/2014/main" id="{78038193-96D6-3F7C-0AA6-7EF01C8D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238250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64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A8E820-7D5A-8016-AC60-4E5E134B02EA}"/>
              </a:ext>
            </a:extLst>
          </p:cNvPr>
          <p:cNvSpPr txBox="1"/>
          <p:nvPr/>
        </p:nvSpPr>
        <p:spPr>
          <a:xfrm>
            <a:off x="508001" y="1283405"/>
            <a:ext cx="42897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Piaget demonstrou que o ser humano vai desenvolvendo níveis cognitivos mais complexos com o passar do tempo. 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33A378-E801-AF99-C3D1-B92032246231}"/>
              </a:ext>
            </a:extLst>
          </p:cNvPr>
          <p:cNvSpPr txBox="1"/>
          <p:nvPr/>
        </p:nvSpPr>
        <p:spPr>
          <a:xfrm>
            <a:off x="383823" y="370568"/>
            <a:ext cx="75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Aportes teóricos clássicos para compreender a aprendizagem 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122" name="Picture 2" descr="Sumenep, East Java, Indonesia - March 07, 2023: Jean Piaget Swiss psychologist vector portrait illustration, isolated Monochrome color blue style">
            <a:extLst>
              <a:ext uri="{FF2B5EF4-FFF2-40B4-BE49-F238E27FC236}">
                <a16:creationId xmlns:a16="http://schemas.microsoft.com/office/drawing/2014/main" id="{81763C8E-9598-29BE-AF10-E0AF3C0E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634" y="1091494"/>
            <a:ext cx="2476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7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B1A7611-CB9C-4C30-254D-3622473F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833437"/>
            <a:ext cx="7181850" cy="34766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7ED3EDB-3E9F-6C48-AA66-91C962F9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57162"/>
            <a:ext cx="71342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63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A8E820-7D5A-8016-AC60-4E5E134B02EA}"/>
              </a:ext>
            </a:extLst>
          </p:cNvPr>
          <p:cNvSpPr txBox="1"/>
          <p:nvPr/>
        </p:nvSpPr>
        <p:spPr>
          <a:xfrm>
            <a:off x="508000" y="1283405"/>
            <a:ext cx="8130117" cy="2214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Wallon diz que o ser humano é resultado tanto de suas disposições internas quanto das influências do meio em que vive.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Isso significa que o desenvolvimento do ser humano necessita de interação com a cultura, ou seja, com o modo de vida da comunidade em que a pessoa vive.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33A378-E801-AF99-C3D1-B92032246231}"/>
              </a:ext>
            </a:extLst>
          </p:cNvPr>
          <p:cNvSpPr txBox="1"/>
          <p:nvPr/>
        </p:nvSpPr>
        <p:spPr>
          <a:xfrm>
            <a:off x="383823" y="370568"/>
            <a:ext cx="75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Aportes teóricos clássicos para compreender a aprendizagem 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587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A8E820-7D5A-8016-AC60-4E5E134B02EA}"/>
              </a:ext>
            </a:extLst>
          </p:cNvPr>
          <p:cNvSpPr txBox="1"/>
          <p:nvPr/>
        </p:nvSpPr>
        <p:spPr>
          <a:xfrm>
            <a:off x="508000" y="1283405"/>
            <a:ext cx="8130117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 aprendizagem, portanto, está relacionada a aspectos afetivos, cognitivos e motores, que estão integrados, ou seja, aprender não é só uma ação intelectual, ela mobiliza o organismo como um todo.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33A378-E801-AF99-C3D1-B92032246231}"/>
              </a:ext>
            </a:extLst>
          </p:cNvPr>
          <p:cNvSpPr txBox="1"/>
          <p:nvPr/>
        </p:nvSpPr>
        <p:spPr>
          <a:xfrm>
            <a:off x="383823" y="370568"/>
            <a:ext cx="75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Aportes teóricos clássicos para compreender a aprendizagem 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146" name="Picture 2" descr="Homem correndo geométrico">
            <a:extLst>
              <a:ext uri="{FF2B5EF4-FFF2-40B4-BE49-F238E27FC236}">
                <a16:creationId xmlns:a16="http://schemas.microsoft.com/office/drawing/2014/main" id="{7FF1321E-1532-C19F-9D2E-2A8941E9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75" y="2705333"/>
            <a:ext cx="1520472" cy="163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ração, Símbolo do Amor e Dia dos Namorados. Ícone vermelho plano isolado no fundo branco. Ilustração vetorial.">
            <a:extLst>
              <a:ext uri="{FF2B5EF4-FFF2-40B4-BE49-F238E27FC236}">
                <a16:creationId xmlns:a16="http://schemas.microsoft.com/office/drawing/2014/main" id="{E7BD3955-B71C-48EE-298E-8008331A2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2" y="2705333"/>
            <a:ext cx="1722413" cy="18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uman brain. Internal organ, anatomy. Vector cartoon flat icon illustration isolated on white background.">
            <a:extLst>
              <a:ext uri="{FF2B5EF4-FFF2-40B4-BE49-F238E27FC236}">
                <a16:creationId xmlns:a16="http://schemas.microsoft.com/office/drawing/2014/main" id="{42AA5891-F529-7700-38E9-054CBF0F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08" y="2646527"/>
            <a:ext cx="1610783" cy="173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744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A8E820-7D5A-8016-AC60-4E5E134B02EA}"/>
              </a:ext>
            </a:extLst>
          </p:cNvPr>
          <p:cNvSpPr txBox="1"/>
          <p:nvPr/>
        </p:nvSpPr>
        <p:spPr>
          <a:xfrm>
            <a:off x="508000" y="1283405"/>
            <a:ext cx="8130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Já </a:t>
            </a:r>
            <a:r>
              <a:rPr lang="pt-BR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Vigotsky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vai dizer que é a aprendizagem que impulsiona o desenvolvimento. O sujeito aprende na relação que estabelece com o mundo desde bebê e esta aprendizagem impulsiona o desenvolvimento das funções psicológicas superiores 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33A378-E801-AF99-C3D1-B92032246231}"/>
              </a:ext>
            </a:extLst>
          </p:cNvPr>
          <p:cNvSpPr txBox="1"/>
          <p:nvPr/>
        </p:nvSpPr>
        <p:spPr>
          <a:xfrm>
            <a:off x="383823" y="370568"/>
            <a:ext cx="75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Aportes teóricos clássicos para compreender a aprendizagem 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731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E21F68C-59CD-8FE0-CE47-8252D42A0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95250" indent="0">
              <a:buNone/>
            </a:pPr>
            <a:r>
              <a:rPr lang="pt-BR" sz="2200" dirty="0">
                <a:latin typeface="+mj-lt"/>
              </a:rPr>
              <a:t>O aprender se dá pela passagem de uma “zona de desenvolvimento real” (aquilo que o sujeito é capaz de fazer sozinho) rumo à “zona de desenvolvimento potencial”, ou seja, aquilo que o sujeito tem potencial para fazer, mas ainda está em estado latente, embrionário. Entre estas duas zonas, está a “zona de desenvolvimento proximal”, que se refere ao que o sujeito será capaz de fazer com a mediação do outro, ou seja, pelo ensino.</a:t>
            </a:r>
          </a:p>
        </p:txBody>
      </p:sp>
    </p:spTree>
    <p:extLst>
      <p:ext uri="{BB962C8B-B14F-4D97-AF65-F5344CB8AC3E}">
        <p14:creationId xmlns:p14="http://schemas.microsoft.com/office/powerpoint/2010/main" val="1910249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8B0B70D-5DDC-5DF2-475E-966C489BC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D9964-55DC-86B7-5D1B-F3657BF2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325779"/>
            <a:ext cx="68103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31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A8E820-7D5A-8016-AC60-4E5E134B02EA}"/>
              </a:ext>
            </a:extLst>
          </p:cNvPr>
          <p:cNvSpPr txBox="1"/>
          <p:nvPr/>
        </p:nvSpPr>
        <p:spPr>
          <a:xfrm>
            <a:off x="508000" y="1283405"/>
            <a:ext cx="8130117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b="0" i="0" u="none" strike="noStrike" baseline="0" dirty="0">
                <a:solidFill>
                  <a:srgbClr val="272727"/>
                </a:solidFill>
                <a:latin typeface="Arial" panose="020B0604020202020204" pitchFamily="34" charset="0"/>
              </a:rPr>
              <a:t>Para mobilizar o aprendizado, construir compreensão, obter informações e encorajar a reflexão, é fundamental que você seja capaz de fazer perguntas e pensar sobre as possíveis respostas, conectá-las com seu repertório e realizar novas perguntas cada vez mais qualificadas e contributivas para o processo de aprendizagem, apropriando-se de novos saberes.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33A378-E801-AF99-C3D1-B92032246231}"/>
              </a:ext>
            </a:extLst>
          </p:cNvPr>
          <p:cNvSpPr txBox="1"/>
          <p:nvPr/>
        </p:nvSpPr>
        <p:spPr>
          <a:xfrm>
            <a:off x="383823" y="370568"/>
            <a:ext cx="7540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Neuroplasticidade e estratégias para o desenvolvimento da alta performance cognitiva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074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D43537E-8B33-8A67-FD42-230416BCD13A}"/>
              </a:ext>
            </a:extLst>
          </p:cNvPr>
          <p:cNvSpPr txBox="1"/>
          <p:nvPr/>
        </p:nvSpPr>
        <p:spPr>
          <a:xfrm>
            <a:off x="682978" y="776967"/>
            <a:ext cx="716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+mj-lt"/>
              </a:rPr>
              <a:t>Produção do Conhecimento Científico, Tecnologia e </a:t>
            </a:r>
            <a:r>
              <a:rPr lang="pt-BR" sz="3600" dirty="0" err="1">
                <a:latin typeface="+mj-lt"/>
              </a:rPr>
              <a:t>Disrupção</a:t>
            </a:r>
            <a:endParaRPr lang="pt-BR" sz="3600" dirty="0">
              <a:latin typeface="+mj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0019CA-41AC-AA88-97C0-B0724B8FA318}"/>
              </a:ext>
            </a:extLst>
          </p:cNvPr>
          <p:cNvSpPr txBox="1"/>
          <p:nvPr/>
        </p:nvSpPr>
        <p:spPr>
          <a:xfrm>
            <a:off x="2822222" y="2808967"/>
            <a:ext cx="60141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Prof. Dra. Siderly do Carmo Dahle de Almeida</a:t>
            </a:r>
          </a:p>
        </p:txBody>
      </p:sp>
    </p:spTree>
    <p:extLst>
      <p:ext uri="{BB962C8B-B14F-4D97-AF65-F5344CB8AC3E}">
        <p14:creationId xmlns:p14="http://schemas.microsoft.com/office/powerpoint/2010/main" val="3936992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BBCC1A-8A0B-7B7F-571F-88FB8D253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0560" y="2571750"/>
            <a:ext cx="5614818" cy="1898650"/>
          </a:xfrm>
        </p:spPr>
        <p:txBody>
          <a:bodyPr wrap="square" anchor="t">
            <a:noAutofit/>
          </a:bodyPr>
          <a:lstStyle/>
          <a:p>
            <a:pPr marL="95250" indent="0">
              <a:spcAft>
                <a:spcPts val="600"/>
              </a:spcAft>
              <a:buClr>
                <a:schemeClr val="bg1">
                  <a:lumMod val="95000"/>
                </a:schemeClr>
              </a:buClr>
              <a:buNone/>
            </a:pPr>
            <a:r>
              <a:rPr lang="pt-BR" sz="1800" b="0" i="0" u="none" strike="noStrike" baseline="0" dirty="0">
                <a:solidFill>
                  <a:schemeClr val="tx1"/>
                </a:solidFill>
                <a:latin typeface="+mj-lt"/>
              </a:rPr>
              <a:t>Produzimos conhecimento científico realizando pesquisas, testes e experimentos. </a:t>
            </a:r>
            <a:r>
              <a:rPr lang="pt-BR" sz="1800" dirty="0">
                <a:solidFill>
                  <a:schemeClr val="tx1"/>
                </a:solidFill>
                <a:latin typeface="+mj-lt"/>
              </a:rPr>
              <a:t>Estas atividades ajudam a identificar padrões e correlações entre diferentes fatores, o que nos permite gerar teorias e explicações. </a:t>
            </a:r>
          </a:p>
        </p:txBody>
      </p:sp>
      <p:pic>
        <p:nvPicPr>
          <p:cNvPr id="8194" name="Picture 2" descr="3D SEO optimization browser icon for marketing social media concept. Interface for analytics strategy and social media research planing. 3d graph stock vector icon for financial render illustration">
            <a:extLst>
              <a:ext uri="{FF2B5EF4-FFF2-40B4-BE49-F238E27FC236}">
                <a16:creationId xmlns:a16="http://schemas.microsoft.com/office/drawing/2014/main" id="{CB04175C-8496-4883-3CAD-1B244EDA3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9475" y="271286"/>
            <a:ext cx="2892525" cy="207668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9847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reinamento cerebral, balançar os músculos com uma barra. Ilustração vetorial de linha fina de estilo plano moderno isolado em fundo branco.">
            <a:extLst>
              <a:ext uri="{FF2B5EF4-FFF2-40B4-BE49-F238E27FC236}">
                <a16:creationId xmlns:a16="http://schemas.microsoft.com/office/drawing/2014/main" id="{8CE057AD-F3F3-DB0C-2DB9-A63FDC17D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600" y="1082337"/>
            <a:ext cx="2804862" cy="218155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661E4C-85D1-CF4B-0E47-DD52C0D1E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05323" y="1082337"/>
            <a:ext cx="4283077" cy="2433930"/>
          </a:xfrm>
        </p:spPr>
        <p:txBody>
          <a:bodyPr wrap="square" anchor="t">
            <a:normAutofit/>
          </a:bodyPr>
          <a:lstStyle/>
          <a:p>
            <a:r>
              <a:rPr lang="pt-BR" dirty="0"/>
              <a:t>P</a:t>
            </a:r>
            <a:r>
              <a:rPr lang="pt-BR" b="0" i="0" u="none" strike="noStrike" baseline="0" dirty="0"/>
              <a:t>ara que o nosso cérebro se aproprie de novos padrões e, consequentemente, possamos aprender, precisamos exercitar novas possibilidades.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2498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BBCC1A-8A0B-7B7F-571F-88FB8D253F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8978" y="516803"/>
            <a:ext cx="8432800" cy="1140477"/>
          </a:xfrm>
        </p:spPr>
        <p:txBody>
          <a:bodyPr>
            <a:normAutofit/>
          </a:bodyPr>
          <a:lstStyle/>
          <a:p>
            <a:pPr marL="95250" indent="0">
              <a:lnSpc>
                <a:spcPct val="90000"/>
              </a:lnSpc>
              <a:spcAft>
                <a:spcPts val="600"/>
              </a:spcAft>
              <a:buClr>
                <a:schemeClr val="bg1">
                  <a:lumMod val="95000"/>
                </a:schemeClr>
              </a:buClr>
              <a:buNone/>
            </a:pPr>
            <a:r>
              <a:rPr lang="pt-BR" sz="2000" dirty="0">
                <a:solidFill>
                  <a:schemeClr val="tx1"/>
                </a:solidFill>
                <a:latin typeface="+mj-lt"/>
                <a:cs typeface="Biome" panose="020B0503030204020804" pitchFamily="34" charset="0"/>
                <a:sym typeface="Calibri"/>
              </a:rPr>
              <a:t>O conhecimento científico também é produzido por meio da utilização de inteligência artificial (IA) e modelos computacionais avançados para auxiliar na análise de dados.</a:t>
            </a:r>
          </a:p>
        </p:txBody>
      </p:sp>
      <p:pic>
        <p:nvPicPr>
          <p:cNvPr id="10242" name="Picture 2" descr="concept of machine learning or artificial intelligence technology, graphic of robot hand with symbol AI and futuristic element">
            <a:extLst>
              <a:ext uri="{FF2B5EF4-FFF2-40B4-BE49-F238E27FC236}">
                <a16:creationId xmlns:a16="http://schemas.microsoft.com/office/drawing/2014/main" id="{8745C4FD-97EF-333B-39E8-CC182E8D2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78" y="1657280"/>
            <a:ext cx="3962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31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D43537E-8B33-8A67-FD42-230416BCD13A}"/>
              </a:ext>
            </a:extLst>
          </p:cNvPr>
          <p:cNvSpPr txBox="1"/>
          <p:nvPr/>
        </p:nvSpPr>
        <p:spPr>
          <a:xfrm>
            <a:off x="270933" y="776967"/>
            <a:ext cx="856544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atin typeface="+mj-lt"/>
              </a:rPr>
              <a:t>Tema 1: Competências e habilidades para aprender, inovar e cooperar.</a:t>
            </a:r>
          </a:p>
          <a:p>
            <a:r>
              <a:rPr lang="pt-BR" sz="2800" dirty="0">
                <a:latin typeface="+mj-lt"/>
              </a:rPr>
              <a:t>Tema 2: Neuroplasticidade e estratégias para o desenvolvimento da alta performance cognitiva</a:t>
            </a:r>
          </a:p>
        </p:txBody>
      </p:sp>
    </p:spTree>
    <p:extLst>
      <p:ext uri="{BB962C8B-B14F-4D97-AF65-F5344CB8AC3E}">
        <p14:creationId xmlns:p14="http://schemas.microsoft.com/office/powerpoint/2010/main" val="134321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D43537E-8B33-8A67-FD42-230416BCD13A}"/>
              </a:ext>
            </a:extLst>
          </p:cNvPr>
          <p:cNvSpPr txBox="1"/>
          <p:nvPr/>
        </p:nvSpPr>
        <p:spPr>
          <a:xfrm>
            <a:off x="174977" y="517323"/>
            <a:ext cx="83932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atin typeface="+mj-lt"/>
              </a:rPr>
              <a:t>Como aprendemos?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0019CA-41AC-AA88-97C0-B0724B8FA318}"/>
              </a:ext>
            </a:extLst>
          </p:cNvPr>
          <p:cNvSpPr txBox="1"/>
          <p:nvPr/>
        </p:nvSpPr>
        <p:spPr>
          <a:xfrm>
            <a:off x="519286" y="1417588"/>
            <a:ext cx="416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Você já parou para pensar como aprendia na Educação Básica?</a:t>
            </a:r>
          </a:p>
          <a:p>
            <a:r>
              <a:rPr lang="pt-BR" sz="2400" dirty="0">
                <a:latin typeface="Arial" panose="020B0604020202020204" pitchFamily="34" charset="0"/>
              </a:rPr>
              <a:t>É diferente do modo como aprende na Educação Superior?</a:t>
            </a:r>
            <a:endParaRPr lang="pt-BR" sz="2200" dirty="0"/>
          </a:p>
        </p:txBody>
      </p:sp>
      <p:pic>
        <p:nvPicPr>
          <p:cNvPr id="1026" name="Picture 2" descr="Plataforma de e-Learning e cursos on-line em um laptop e smartphone: conceito de educação inovador">
            <a:extLst>
              <a:ext uri="{FF2B5EF4-FFF2-40B4-BE49-F238E27FC236}">
                <a16:creationId xmlns:a16="http://schemas.microsoft.com/office/drawing/2014/main" id="{BD9683DA-0FA5-681B-14AB-723AA34EC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886" y="1220865"/>
            <a:ext cx="4165601" cy="224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88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7871ADB-AE46-98AC-0CA1-8F92C26CD58A}"/>
              </a:ext>
            </a:extLst>
          </p:cNvPr>
          <p:cNvSpPr txBox="1"/>
          <p:nvPr/>
        </p:nvSpPr>
        <p:spPr>
          <a:xfrm>
            <a:off x="375355" y="506034"/>
            <a:ext cx="83932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atin typeface="+mj-lt"/>
              </a:rPr>
              <a:t>Sobre os desafios de aprender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A8E820-7D5A-8016-AC60-4E5E134B02EA}"/>
              </a:ext>
            </a:extLst>
          </p:cNvPr>
          <p:cNvSpPr txBox="1"/>
          <p:nvPr/>
        </p:nvSpPr>
        <p:spPr>
          <a:xfrm>
            <a:off x="375355" y="1171366"/>
            <a:ext cx="8647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Desde que surgiu sobre a Terra, o ser humano precisou </a:t>
            </a:r>
            <a:r>
              <a:rPr lang="pt-BR" sz="2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aprender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e muito. </a:t>
            </a:r>
            <a:endParaRPr lang="pt-BR" sz="2200" dirty="0"/>
          </a:p>
        </p:txBody>
      </p:sp>
      <p:pic>
        <p:nvPicPr>
          <p:cNvPr id="2050" name="Picture 2" descr="Cave man and woman, prehistoric primitive people in stone age cartoon icons set. Pelt, weapon and mammoth tusk, fire with frying meat, ancient hoofed animal and fish, Isolated vector illustration">
            <a:extLst>
              <a:ext uri="{FF2B5EF4-FFF2-40B4-BE49-F238E27FC236}">
                <a16:creationId xmlns:a16="http://schemas.microsoft.com/office/drawing/2014/main" id="{D8D64B20-99B1-2836-A9FE-1935E303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8" y="2144475"/>
            <a:ext cx="7761109" cy="225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02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7871ADB-AE46-98AC-0CA1-8F92C26CD58A}"/>
              </a:ext>
            </a:extLst>
          </p:cNvPr>
          <p:cNvSpPr txBox="1"/>
          <p:nvPr/>
        </p:nvSpPr>
        <p:spPr>
          <a:xfrm>
            <a:off x="375355" y="506034"/>
            <a:ext cx="83932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latin typeface="+mj-lt"/>
              </a:rPr>
              <a:t>Sobre os desafios de aprender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A8E820-7D5A-8016-AC60-4E5E134B02EA}"/>
              </a:ext>
            </a:extLst>
          </p:cNvPr>
          <p:cNvSpPr txBox="1"/>
          <p:nvPr/>
        </p:nvSpPr>
        <p:spPr>
          <a:xfrm>
            <a:off x="375355" y="1171366"/>
            <a:ext cx="86472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Temos a capacidade de operar simbolicamente, ou seja, substituímos um objeto por uma representação mental dele, geralmente, expressa pela palavra.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Há ainda outras linguagens simbólicas, como a dos números, dos sinais de trânsito etc.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6270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1153C7-D5A4-0C5A-7D15-6912941A41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904" y="1098993"/>
            <a:ext cx="7190118" cy="316820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Behaviorismo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Este termo pode ser traduzido por comportamentalismo. O behaviorismo tem como representantes mais conhecidos, autores como John Watson,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Burrhus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Skinner e Ivan Pavlov.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713BE96-2CD3-9EDB-50F4-815E60A1A743}"/>
              </a:ext>
            </a:extLst>
          </p:cNvPr>
          <p:cNvSpPr txBox="1"/>
          <p:nvPr/>
        </p:nvSpPr>
        <p:spPr>
          <a:xfrm>
            <a:off x="383823" y="370568"/>
            <a:ext cx="75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Aportes teóricos clássicos para compreender a aprendizagem 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074" name="Picture 2" descr="ilustração vetorial de silhueta de pessoa e setas para diferentes atividades de vida seleção e preferências">
            <a:extLst>
              <a:ext uri="{FF2B5EF4-FFF2-40B4-BE49-F238E27FC236}">
                <a16:creationId xmlns:a16="http://schemas.microsoft.com/office/drawing/2014/main" id="{870495B1-F40F-5050-43F2-A2DC4FB04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97" y="2692268"/>
            <a:ext cx="3738336" cy="20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66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A8E820-7D5A-8016-AC60-4E5E134B02EA}"/>
              </a:ext>
            </a:extLst>
          </p:cNvPr>
          <p:cNvSpPr txBox="1"/>
          <p:nvPr/>
        </p:nvSpPr>
        <p:spPr>
          <a:xfrm>
            <a:off x="508000" y="901549"/>
            <a:ext cx="6333067" cy="3340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Pavlov (1849-1936), estudou a fisiologia dos cães e fez experimentos em laboratório, treinando cachorros para ficarem com água na boca, sem que houvesse comida perto.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Ele tocava uma campainha e juntamente uma comida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Depois de um tempo, ele apenas tocava a campainha e o cão já salivava – o que ele denominou reflexo condicionado.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33A378-E801-AF99-C3D1-B92032246231}"/>
              </a:ext>
            </a:extLst>
          </p:cNvPr>
          <p:cNvSpPr txBox="1"/>
          <p:nvPr/>
        </p:nvSpPr>
        <p:spPr>
          <a:xfrm>
            <a:off x="383823" y="370568"/>
            <a:ext cx="75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Aportes teóricos clássicos para compreender a aprendizagem 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 descr="Cão Pavlov">
            <a:extLst>
              <a:ext uri="{FF2B5EF4-FFF2-40B4-BE49-F238E27FC236}">
                <a16:creationId xmlns:a16="http://schemas.microsoft.com/office/drawing/2014/main" id="{22EFC888-CC7E-98CD-F2F9-29BABFF23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74" y="1859139"/>
            <a:ext cx="1972272" cy="178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58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A8E820-7D5A-8016-AC60-4E5E134B02EA}"/>
              </a:ext>
            </a:extLst>
          </p:cNvPr>
          <p:cNvSpPr txBox="1"/>
          <p:nvPr/>
        </p:nvSpPr>
        <p:spPr>
          <a:xfrm>
            <a:off x="508000" y="1283405"/>
            <a:ext cx="8130117" cy="2547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 Skinner (1904-1990), experiências agradáveis levariam à repetição da ação, favorecendo que ela se fixe na pessoa e a pessoa aprende. São reforços positivos.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Experiências desagradáveis também promoveriam aprendizagem, pois a pessoa tentaria eliminar o comportamento que as causou. São reforços negativos, favorecem a remoção de determinado comportamento.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33A378-E801-AF99-C3D1-B92032246231}"/>
              </a:ext>
            </a:extLst>
          </p:cNvPr>
          <p:cNvSpPr txBox="1"/>
          <p:nvPr/>
        </p:nvSpPr>
        <p:spPr>
          <a:xfrm>
            <a:off x="383823" y="370568"/>
            <a:ext cx="75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Aportes teóricos clássicos para compreender a aprendizagem 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28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729</Words>
  <Application>Microsoft Office PowerPoint</Application>
  <PresentationFormat>Apresentação na tela (16:9)</PresentationFormat>
  <Paragraphs>39</Paragraphs>
  <Slides>23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Biome</vt:lpstr>
      <vt:lpstr>Biome Light</vt:lpstr>
      <vt:lpstr>Calibri</vt:lpstr>
      <vt:lpstr>Franklin Gothic Book</vt:lpstr>
      <vt:lpstr>Franklin Gothic Demi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Giusti da Silva</dc:creator>
  <cp:lastModifiedBy>Siderly Almeida</cp:lastModifiedBy>
  <cp:revision>22</cp:revision>
  <dcterms:created xsi:type="dcterms:W3CDTF">2022-10-20T14:56:15Z</dcterms:created>
  <dcterms:modified xsi:type="dcterms:W3CDTF">2023-06-27T01:27:21Z</dcterms:modified>
</cp:coreProperties>
</file>